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93" r:id="rId3"/>
    <p:sldMasterId id="2147483705" r:id="rId4"/>
    <p:sldMasterId id="2147483721" r:id="rId5"/>
  </p:sldMasterIdLst>
  <p:notesMasterIdLst>
    <p:notesMasterId r:id="rId25"/>
  </p:notesMasterIdLst>
  <p:sldIdLst>
    <p:sldId id="339" r:id="rId6"/>
    <p:sldId id="340" r:id="rId7"/>
    <p:sldId id="298" r:id="rId8"/>
    <p:sldId id="334" r:id="rId9"/>
    <p:sldId id="283" r:id="rId10"/>
    <p:sldId id="301" r:id="rId11"/>
    <p:sldId id="284" r:id="rId12"/>
    <p:sldId id="335" r:id="rId13"/>
    <p:sldId id="311" r:id="rId14"/>
    <p:sldId id="336" r:id="rId15"/>
    <p:sldId id="337" r:id="rId16"/>
    <p:sldId id="312" r:id="rId17"/>
    <p:sldId id="299" r:id="rId18"/>
    <p:sldId id="338" r:id="rId19"/>
    <p:sldId id="300" r:id="rId20"/>
    <p:sldId id="306" r:id="rId21"/>
    <p:sldId id="308" r:id="rId22"/>
    <p:sldId id="309" r:id="rId23"/>
    <p:sldId id="33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C05AF-75D2-4CD0-A2AD-EC2974607C6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6EB1B-2348-48ED-A967-986DD7A63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02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12e843ade21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12e843ade21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9447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6E642-8392-4229-8E53-5AD6F410C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3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8E786-4216-45F2-862D-D7FBD8328B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441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EB1B-2348-48ED-A967-986DD7A635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70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EB1B-2348-48ED-A967-986DD7A635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56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6E642-8392-4229-8E53-5AD6F410C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892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6E642-8392-4229-8E53-5AD6F410C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53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57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064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72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398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23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31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089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30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439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98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0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34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147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311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92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83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77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62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84204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32442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26199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1180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83915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2870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73616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04195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71965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41034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86997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067A4B-FB63-4564-94FF-53393D218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3E2021C-9415-4AE4-BCA2-4D8BD4A34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BDDEDF-69BE-498D-ADB5-434255D3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AB3B06-8838-4A20-AE55-5B669180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8EA1E7-E425-4010-894A-81FE6194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2E1AF1-1CD9-4A1A-B8FA-C1819FF6AD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8449" y="6927702"/>
            <a:ext cx="1704978" cy="11423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D32E2E4-34B2-4B9B-BB39-2A5B3473B9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512" y="7142162"/>
            <a:ext cx="17049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991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6A9068-8A13-445F-A459-9A759912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BD5EB7-1C46-4881-839D-2E2220EE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F10D5A-E412-4DF6-AF76-D90AA72B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57F38D-2CD9-482F-91B0-99619C53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57AE71-9808-4F62-BF57-6D185F10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6223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59F824-59C4-45F6-97F2-0B0CDB6FC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1912AE-27AF-4D03-B4DE-6392976DE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37FA12-4947-4E96-9012-5A12C6C4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E1C117-BDB8-4AE6-91D1-03EF5932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BE8E53-F8C5-4839-B73B-88E68AE6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6828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729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22701B-35A9-4382-B815-73A09261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392FD1-3DC1-49E9-BA04-ADCBDB3C1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A23616E-D514-4842-9D58-09A231A18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485753-3C6B-4D75-809B-23D4CC97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BEA1CF-238C-405A-BA65-F599EA7A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E07343-30F9-437D-9ADE-1A8500D0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2648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86FFF-FF48-4773-9B85-72FB18A4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CE6FD1-6E57-4710-A0B9-938370148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EC2E8B-51AC-437E-B13F-B9764AFF2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7B29CC7-713C-4DBE-A0C8-0A55627EB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C12B61D-3095-4C70-90D3-DAA8A77D9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90E0715-5D50-4819-B800-92BE11E4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8C2DD70-FFF3-4855-9B88-A337F2AA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D59AB0-E120-4141-A85F-1D0C2803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0846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559538-FD8A-4AB6-B0C6-9D755A6C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C5BF5B4-3BD8-41D7-AB15-4B88A762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B5A0AF-3063-4123-A2DE-B137464A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F6EFED-3870-46FE-ABD5-831FAD09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8225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51D8152-B902-466F-98EC-96188B0C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23F889-136D-4532-A243-4873474A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C72751-5C54-4FA9-BAE2-DBFCBFD7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304" y="-199175"/>
            <a:ext cx="1217422" cy="1217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978" y="1410066"/>
            <a:ext cx="1217422" cy="1217422"/>
          </a:xfrm>
          <a:prstGeom prst="ellipse">
            <a:avLst/>
          </a:prstGeom>
          <a:ln>
            <a:noFill/>
          </a:ln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5031655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9626ED-DA7D-4F1A-A2BC-29B7530D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9F46B-9FBC-4441-AB77-4DF9DB700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7F03E8-6802-4F2C-B57F-4E3A00056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1032E2-E302-461E-8F05-8C04929B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1890BC-B3B0-403A-A06E-08711262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B825C1-68E6-4CDA-9C3C-4DAC5E81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1049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E75FFF-3604-48DD-B97A-C900972A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B70F097-94D8-45C7-B51D-1289E32B7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CE3A73-90A3-427C-B658-15A890CED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8279FB-02E9-4A20-90A1-1C16F532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1DCBAB-5C75-4FBB-9DA0-3971E9BD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8B057C-9DC1-46C3-9AB0-7D034573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2836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7360B4-481C-4A5E-94F4-5C82769B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9D5CA3-57C5-4B7B-B9A1-ECEB8ECFC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E053AF-82DC-4CF9-963C-92C79EB3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1592EA-1992-40C2-B4E7-5EEFAC43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03BFFA-6A8F-4E02-B27C-6DA11678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2459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5D1B118-97B1-4167-8ACA-512D03559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7EB8F5-F623-4FF9-88E3-B0B12AA70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DCD126-62C0-458B-9103-B786229F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20C6DC-C6B5-4E38-978B-AC1B62B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C95F6F-01EE-474B-ABD8-63DA7264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5202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6005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652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981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1172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639401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3160633" y="1295867"/>
            <a:ext cx="8080400" cy="122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7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950967" y="1295867"/>
            <a:ext cx="1891200" cy="1853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 rot="216">
            <a:off x="3160600" y="2532067"/>
            <a:ext cx="6372400" cy="617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grpSp>
        <p:nvGrpSpPr>
          <p:cNvPr id="22" name="Google Shape;22;p3"/>
          <p:cNvGrpSpPr/>
          <p:nvPr/>
        </p:nvGrpSpPr>
        <p:grpSpPr>
          <a:xfrm>
            <a:off x="5373803" y="-503822"/>
            <a:ext cx="1601901" cy="1444611"/>
            <a:chOff x="4030352" y="-377866"/>
            <a:chExt cx="1201426" cy="1083458"/>
          </a:xfrm>
        </p:grpSpPr>
        <p:grpSp>
          <p:nvGrpSpPr>
            <p:cNvPr id="23" name="Google Shape;23;p3"/>
            <p:cNvGrpSpPr/>
            <p:nvPr/>
          </p:nvGrpSpPr>
          <p:grpSpPr>
            <a:xfrm>
              <a:off x="4030352" y="-377866"/>
              <a:ext cx="1083309" cy="1083458"/>
              <a:chOff x="3305097" y="1208521"/>
              <a:chExt cx="701216" cy="701313"/>
            </a:xfrm>
          </p:grpSpPr>
          <p:sp>
            <p:nvSpPr>
              <p:cNvPr id="24" name="Google Shape;24;p3"/>
              <p:cNvSpPr/>
              <p:nvPr/>
            </p:nvSpPr>
            <p:spPr>
              <a:xfrm>
                <a:off x="3305097" y="1208521"/>
                <a:ext cx="701216" cy="701313"/>
              </a:xfrm>
              <a:custGeom>
                <a:avLst/>
                <a:gdLst/>
                <a:ahLst/>
                <a:cxnLst/>
                <a:rect l="l" t="t" r="r" b="b"/>
                <a:pathLst>
                  <a:path w="14573" h="14575" extrusionOk="0">
                    <a:moveTo>
                      <a:pt x="7286" y="0"/>
                    </a:moveTo>
                    <a:lnTo>
                      <a:pt x="6550" y="1698"/>
                    </a:lnTo>
                    <a:lnTo>
                      <a:pt x="5400" y="250"/>
                    </a:lnTo>
                    <a:lnTo>
                      <a:pt x="5129" y="2079"/>
                    </a:lnTo>
                    <a:lnTo>
                      <a:pt x="3644" y="978"/>
                    </a:lnTo>
                    <a:lnTo>
                      <a:pt x="3855" y="2814"/>
                    </a:lnTo>
                    <a:lnTo>
                      <a:pt x="3855" y="2814"/>
                    </a:lnTo>
                    <a:lnTo>
                      <a:pt x="2135" y="2135"/>
                    </a:lnTo>
                    <a:lnTo>
                      <a:pt x="2815" y="3856"/>
                    </a:lnTo>
                    <a:lnTo>
                      <a:pt x="2815" y="3856"/>
                    </a:lnTo>
                    <a:lnTo>
                      <a:pt x="976" y="3645"/>
                    </a:lnTo>
                    <a:lnTo>
                      <a:pt x="2078" y="5129"/>
                    </a:lnTo>
                    <a:lnTo>
                      <a:pt x="249" y="5402"/>
                    </a:lnTo>
                    <a:lnTo>
                      <a:pt x="1697" y="6552"/>
                    </a:lnTo>
                    <a:lnTo>
                      <a:pt x="1" y="7288"/>
                    </a:lnTo>
                    <a:lnTo>
                      <a:pt x="1697" y="8024"/>
                    </a:lnTo>
                    <a:lnTo>
                      <a:pt x="249" y="9173"/>
                    </a:lnTo>
                    <a:lnTo>
                      <a:pt x="2078" y="9445"/>
                    </a:lnTo>
                    <a:lnTo>
                      <a:pt x="976" y="10931"/>
                    </a:lnTo>
                    <a:lnTo>
                      <a:pt x="2815" y="10720"/>
                    </a:lnTo>
                    <a:lnTo>
                      <a:pt x="2815" y="10720"/>
                    </a:lnTo>
                    <a:lnTo>
                      <a:pt x="2135" y="12440"/>
                    </a:lnTo>
                    <a:lnTo>
                      <a:pt x="2135" y="12440"/>
                    </a:lnTo>
                    <a:lnTo>
                      <a:pt x="3855" y="11760"/>
                    </a:lnTo>
                    <a:lnTo>
                      <a:pt x="3855" y="11760"/>
                    </a:lnTo>
                    <a:lnTo>
                      <a:pt x="3644" y="13598"/>
                    </a:lnTo>
                    <a:lnTo>
                      <a:pt x="5129" y="12496"/>
                    </a:lnTo>
                    <a:lnTo>
                      <a:pt x="5400" y="14326"/>
                    </a:lnTo>
                    <a:lnTo>
                      <a:pt x="6550" y="12877"/>
                    </a:lnTo>
                    <a:lnTo>
                      <a:pt x="7286" y="14574"/>
                    </a:lnTo>
                    <a:lnTo>
                      <a:pt x="8023" y="12877"/>
                    </a:lnTo>
                    <a:lnTo>
                      <a:pt x="9173" y="14326"/>
                    </a:lnTo>
                    <a:lnTo>
                      <a:pt x="9445" y="12496"/>
                    </a:lnTo>
                    <a:lnTo>
                      <a:pt x="10930" y="13598"/>
                    </a:lnTo>
                    <a:lnTo>
                      <a:pt x="10930" y="13598"/>
                    </a:lnTo>
                    <a:lnTo>
                      <a:pt x="10719" y="11760"/>
                    </a:lnTo>
                    <a:lnTo>
                      <a:pt x="10719" y="11760"/>
                    </a:lnTo>
                    <a:lnTo>
                      <a:pt x="12439" y="12440"/>
                    </a:lnTo>
                    <a:lnTo>
                      <a:pt x="11759" y="10720"/>
                    </a:lnTo>
                    <a:lnTo>
                      <a:pt x="11759" y="10720"/>
                    </a:lnTo>
                    <a:lnTo>
                      <a:pt x="13598" y="10931"/>
                    </a:lnTo>
                    <a:lnTo>
                      <a:pt x="12496" y="9445"/>
                    </a:lnTo>
                    <a:lnTo>
                      <a:pt x="14325" y="9173"/>
                    </a:lnTo>
                    <a:lnTo>
                      <a:pt x="12876" y="8024"/>
                    </a:lnTo>
                    <a:lnTo>
                      <a:pt x="14573" y="7288"/>
                    </a:lnTo>
                    <a:lnTo>
                      <a:pt x="12876" y="6552"/>
                    </a:lnTo>
                    <a:lnTo>
                      <a:pt x="14325" y="5402"/>
                    </a:lnTo>
                    <a:lnTo>
                      <a:pt x="12496" y="5129"/>
                    </a:lnTo>
                    <a:lnTo>
                      <a:pt x="13598" y="3645"/>
                    </a:lnTo>
                    <a:lnTo>
                      <a:pt x="13598" y="3645"/>
                    </a:lnTo>
                    <a:lnTo>
                      <a:pt x="11759" y="3856"/>
                    </a:lnTo>
                    <a:lnTo>
                      <a:pt x="12439" y="2135"/>
                    </a:lnTo>
                    <a:lnTo>
                      <a:pt x="10719" y="2814"/>
                    </a:lnTo>
                    <a:lnTo>
                      <a:pt x="10719" y="2814"/>
                    </a:lnTo>
                    <a:lnTo>
                      <a:pt x="10930" y="978"/>
                    </a:lnTo>
                    <a:lnTo>
                      <a:pt x="9445" y="2079"/>
                    </a:lnTo>
                    <a:lnTo>
                      <a:pt x="9173" y="250"/>
                    </a:lnTo>
                    <a:lnTo>
                      <a:pt x="8023" y="1698"/>
                    </a:lnTo>
                    <a:lnTo>
                      <a:pt x="72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3"/>
              <p:cNvSpPr/>
              <p:nvPr/>
            </p:nvSpPr>
            <p:spPr>
              <a:xfrm>
                <a:off x="3408838" y="1312359"/>
                <a:ext cx="493637" cy="493637"/>
              </a:xfrm>
              <a:custGeom>
                <a:avLst/>
                <a:gdLst/>
                <a:ahLst/>
                <a:cxnLst/>
                <a:rect l="l" t="t" r="r" b="b"/>
                <a:pathLst>
                  <a:path w="10259" h="10259" extrusionOk="0">
                    <a:moveTo>
                      <a:pt x="5129" y="0"/>
                    </a:moveTo>
                    <a:cubicBezTo>
                      <a:pt x="3768" y="0"/>
                      <a:pt x="2464" y="541"/>
                      <a:pt x="1502" y="1503"/>
                    </a:cubicBezTo>
                    <a:cubicBezTo>
                      <a:pt x="540" y="2464"/>
                      <a:pt x="0" y="3770"/>
                      <a:pt x="0" y="5130"/>
                    </a:cubicBezTo>
                    <a:cubicBezTo>
                      <a:pt x="0" y="6490"/>
                      <a:pt x="540" y="7795"/>
                      <a:pt x="1502" y="8757"/>
                    </a:cubicBezTo>
                    <a:cubicBezTo>
                      <a:pt x="2464" y="9718"/>
                      <a:pt x="3768" y="10259"/>
                      <a:pt x="5129" y="10259"/>
                    </a:cubicBezTo>
                    <a:cubicBezTo>
                      <a:pt x="6489" y="10259"/>
                      <a:pt x="7794" y="9718"/>
                      <a:pt x="8756" y="8757"/>
                    </a:cubicBezTo>
                    <a:cubicBezTo>
                      <a:pt x="9718" y="7795"/>
                      <a:pt x="10259" y="6490"/>
                      <a:pt x="10259" y="5130"/>
                    </a:cubicBezTo>
                    <a:cubicBezTo>
                      <a:pt x="10259" y="3770"/>
                      <a:pt x="9718" y="2464"/>
                      <a:pt x="8756" y="1503"/>
                    </a:cubicBezTo>
                    <a:cubicBezTo>
                      <a:pt x="7794" y="541"/>
                      <a:pt x="6489" y="0"/>
                      <a:pt x="51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3"/>
            <p:cNvGrpSpPr/>
            <p:nvPr/>
          </p:nvGrpSpPr>
          <p:grpSpPr>
            <a:xfrm>
              <a:off x="4621148" y="-332996"/>
              <a:ext cx="610630" cy="842611"/>
              <a:chOff x="2554415" y="1631859"/>
              <a:chExt cx="388838" cy="536558"/>
            </a:xfrm>
          </p:grpSpPr>
          <p:sp>
            <p:nvSpPr>
              <p:cNvPr id="27" name="Google Shape;27;p3"/>
              <p:cNvSpPr/>
              <p:nvPr/>
            </p:nvSpPr>
            <p:spPr>
              <a:xfrm>
                <a:off x="2740534" y="1631859"/>
                <a:ext cx="5341" cy="476652"/>
              </a:xfrm>
              <a:custGeom>
                <a:avLst/>
                <a:gdLst/>
                <a:ahLst/>
                <a:cxnLst/>
                <a:rect l="l" t="t" r="r" b="b"/>
                <a:pathLst>
                  <a:path w="111" h="9906" extrusionOk="0">
                    <a:moveTo>
                      <a:pt x="0" y="1"/>
                    </a:moveTo>
                    <a:lnTo>
                      <a:pt x="0" y="9906"/>
                    </a:lnTo>
                    <a:lnTo>
                      <a:pt x="110" y="9906"/>
                    </a:lnTo>
                    <a:lnTo>
                      <a:pt x="11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>
                <a:off x="2554415" y="2048653"/>
                <a:ext cx="388838" cy="119764"/>
              </a:xfrm>
              <a:custGeom>
                <a:avLst/>
                <a:gdLst/>
                <a:ahLst/>
                <a:cxnLst/>
                <a:rect l="l" t="t" r="r" b="b"/>
                <a:pathLst>
                  <a:path w="8081" h="2489" extrusionOk="0">
                    <a:moveTo>
                      <a:pt x="4783" y="0"/>
                    </a:moveTo>
                    <a:cubicBezTo>
                      <a:pt x="4707" y="0"/>
                      <a:pt x="4622" y="11"/>
                      <a:pt x="4526" y="35"/>
                    </a:cubicBezTo>
                    <a:cubicBezTo>
                      <a:pt x="3383" y="316"/>
                      <a:pt x="3708" y="1289"/>
                      <a:pt x="3863" y="1628"/>
                    </a:cubicBezTo>
                    <a:cubicBezTo>
                      <a:pt x="3863" y="1628"/>
                      <a:pt x="3759" y="1584"/>
                      <a:pt x="3646" y="1584"/>
                    </a:cubicBezTo>
                    <a:cubicBezTo>
                      <a:pt x="3557" y="1584"/>
                      <a:pt x="3463" y="1612"/>
                      <a:pt x="3413" y="1712"/>
                    </a:cubicBezTo>
                    <a:cubicBezTo>
                      <a:pt x="3413" y="1712"/>
                      <a:pt x="3779" y="965"/>
                      <a:pt x="3103" y="739"/>
                    </a:cubicBezTo>
                    <a:cubicBezTo>
                      <a:pt x="3040" y="718"/>
                      <a:pt x="2980" y="709"/>
                      <a:pt x="2924" y="709"/>
                    </a:cubicBezTo>
                    <a:cubicBezTo>
                      <a:pt x="2369" y="709"/>
                      <a:pt x="2109" y="1613"/>
                      <a:pt x="2109" y="1613"/>
                    </a:cubicBezTo>
                    <a:cubicBezTo>
                      <a:pt x="2109" y="1613"/>
                      <a:pt x="1929" y="1057"/>
                      <a:pt x="1516" y="1057"/>
                    </a:cubicBezTo>
                    <a:cubicBezTo>
                      <a:pt x="1459" y="1057"/>
                      <a:pt x="1398" y="1067"/>
                      <a:pt x="1333" y="1091"/>
                    </a:cubicBezTo>
                    <a:cubicBezTo>
                      <a:pt x="790" y="1289"/>
                      <a:pt x="1170" y="2078"/>
                      <a:pt x="1170" y="2078"/>
                    </a:cubicBezTo>
                    <a:cubicBezTo>
                      <a:pt x="1170" y="2078"/>
                      <a:pt x="1018" y="1965"/>
                      <a:pt x="873" y="1965"/>
                    </a:cubicBezTo>
                    <a:cubicBezTo>
                      <a:pt x="772" y="1965"/>
                      <a:pt x="675" y="2020"/>
                      <a:pt x="635" y="2204"/>
                    </a:cubicBezTo>
                    <a:cubicBezTo>
                      <a:pt x="635" y="2204"/>
                      <a:pt x="635" y="2204"/>
                      <a:pt x="635" y="2204"/>
                    </a:cubicBezTo>
                    <a:cubicBezTo>
                      <a:pt x="632" y="2204"/>
                      <a:pt x="572" y="2191"/>
                      <a:pt x="488" y="2191"/>
                    </a:cubicBezTo>
                    <a:cubicBezTo>
                      <a:pt x="337" y="2191"/>
                      <a:pt x="108" y="2236"/>
                      <a:pt x="0" y="2488"/>
                    </a:cubicBezTo>
                    <a:lnTo>
                      <a:pt x="8080" y="2488"/>
                    </a:lnTo>
                    <a:cubicBezTo>
                      <a:pt x="8080" y="2488"/>
                      <a:pt x="7944" y="1999"/>
                      <a:pt x="7538" y="1999"/>
                    </a:cubicBezTo>
                    <a:cubicBezTo>
                      <a:pt x="7457" y="1999"/>
                      <a:pt x="7366" y="2018"/>
                      <a:pt x="7262" y="2065"/>
                    </a:cubicBezTo>
                    <a:cubicBezTo>
                      <a:pt x="7262" y="2065"/>
                      <a:pt x="7854" y="1303"/>
                      <a:pt x="7022" y="895"/>
                    </a:cubicBezTo>
                    <a:cubicBezTo>
                      <a:pt x="6858" y="814"/>
                      <a:pt x="6720" y="782"/>
                      <a:pt x="6603" y="782"/>
                    </a:cubicBezTo>
                    <a:cubicBezTo>
                      <a:pt x="6130" y="782"/>
                      <a:pt x="6020" y="1318"/>
                      <a:pt x="6020" y="1318"/>
                    </a:cubicBezTo>
                    <a:cubicBezTo>
                      <a:pt x="6020" y="1318"/>
                      <a:pt x="6020" y="1013"/>
                      <a:pt x="5785" y="1013"/>
                    </a:cubicBezTo>
                    <a:cubicBezTo>
                      <a:pt x="5763" y="1013"/>
                      <a:pt x="5738" y="1015"/>
                      <a:pt x="5711" y="1021"/>
                    </a:cubicBezTo>
                    <a:cubicBezTo>
                      <a:pt x="5401" y="1091"/>
                      <a:pt x="5330" y="1303"/>
                      <a:pt x="5330" y="1303"/>
                    </a:cubicBezTo>
                    <a:cubicBezTo>
                      <a:pt x="5330" y="1303"/>
                      <a:pt x="5615" y="0"/>
                      <a:pt x="47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" name="Google Shape;29;p3"/>
          <p:cNvGrpSpPr/>
          <p:nvPr/>
        </p:nvGrpSpPr>
        <p:grpSpPr>
          <a:xfrm>
            <a:off x="9370069" y="-552170"/>
            <a:ext cx="3394921" cy="7821371"/>
            <a:chOff x="7027551" y="-414127"/>
            <a:chExt cx="2546191" cy="5866028"/>
          </a:xfrm>
        </p:grpSpPr>
        <p:grpSp>
          <p:nvGrpSpPr>
            <p:cNvPr id="30" name="Google Shape;30;p3"/>
            <p:cNvGrpSpPr/>
            <p:nvPr/>
          </p:nvGrpSpPr>
          <p:grpSpPr>
            <a:xfrm>
              <a:off x="7744500" y="2233789"/>
              <a:ext cx="1829241" cy="1819389"/>
              <a:chOff x="3615214" y="575680"/>
              <a:chExt cx="750489" cy="746447"/>
            </a:xfrm>
          </p:grpSpPr>
          <p:sp>
            <p:nvSpPr>
              <p:cNvPr id="31" name="Google Shape;31;p3"/>
              <p:cNvSpPr/>
              <p:nvPr/>
            </p:nvSpPr>
            <p:spPr>
              <a:xfrm>
                <a:off x="3857774" y="918565"/>
                <a:ext cx="328546" cy="403561"/>
              </a:xfrm>
              <a:custGeom>
                <a:avLst/>
                <a:gdLst/>
                <a:ahLst/>
                <a:cxnLst/>
                <a:rect l="l" t="t" r="r" b="b"/>
                <a:pathLst>
                  <a:path w="6828" h="8387" extrusionOk="0">
                    <a:moveTo>
                      <a:pt x="537" y="1"/>
                    </a:moveTo>
                    <a:cubicBezTo>
                      <a:pt x="536" y="1"/>
                      <a:pt x="535" y="1"/>
                      <a:pt x="533" y="1"/>
                    </a:cubicBezTo>
                    <a:cubicBezTo>
                      <a:pt x="370" y="22"/>
                      <a:pt x="219" y="89"/>
                      <a:pt x="97" y="200"/>
                    </a:cubicBezTo>
                    <a:cubicBezTo>
                      <a:pt x="92" y="204"/>
                      <a:pt x="90" y="208"/>
                      <a:pt x="87" y="214"/>
                    </a:cubicBezTo>
                    <a:cubicBezTo>
                      <a:pt x="84" y="213"/>
                      <a:pt x="80" y="212"/>
                      <a:pt x="77" y="212"/>
                    </a:cubicBezTo>
                    <a:cubicBezTo>
                      <a:pt x="37" y="212"/>
                      <a:pt x="1" y="266"/>
                      <a:pt x="36" y="305"/>
                    </a:cubicBezTo>
                    <a:cubicBezTo>
                      <a:pt x="1013" y="1400"/>
                      <a:pt x="2317" y="2164"/>
                      <a:pt x="3206" y="3342"/>
                    </a:cubicBezTo>
                    <a:cubicBezTo>
                      <a:pt x="3441" y="3654"/>
                      <a:pt x="3645" y="3993"/>
                      <a:pt x="3789" y="4358"/>
                    </a:cubicBezTo>
                    <a:cubicBezTo>
                      <a:pt x="3794" y="4370"/>
                      <a:pt x="3803" y="4378"/>
                      <a:pt x="3812" y="4385"/>
                    </a:cubicBezTo>
                    <a:cubicBezTo>
                      <a:pt x="4150" y="5375"/>
                      <a:pt x="4389" y="6397"/>
                      <a:pt x="4521" y="7434"/>
                    </a:cubicBezTo>
                    <a:cubicBezTo>
                      <a:pt x="4558" y="7721"/>
                      <a:pt x="4585" y="8006"/>
                      <a:pt x="4605" y="8293"/>
                    </a:cubicBezTo>
                    <a:cubicBezTo>
                      <a:pt x="4593" y="8313"/>
                      <a:pt x="4599" y="8340"/>
                      <a:pt x="4614" y="8358"/>
                    </a:cubicBezTo>
                    <a:cubicBezTo>
                      <a:pt x="4624" y="8377"/>
                      <a:pt x="4645" y="8387"/>
                      <a:pt x="4665" y="8387"/>
                    </a:cubicBezTo>
                    <a:cubicBezTo>
                      <a:pt x="4682" y="8387"/>
                      <a:pt x="4699" y="8380"/>
                      <a:pt x="4708" y="8367"/>
                    </a:cubicBezTo>
                    <a:cubicBezTo>
                      <a:pt x="5018" y="8302"/>
                      <a:pt x="5332" y="8270"/>
                      <a:pt x="5647" y="8270"/>
                    </a:cubicBezTo>
                    <a:cubicBezTo>
                      <a:pt x="5676" y="8270"/>
                      <a:pt x="5705" y="8270"/>
                      <a:pt x="5733" y="8271"/>
                    </a:cubicBezTo>
                    <a:lnTo>
                      <a:pt x="5733" y="8276"/>
                    </a:lnTo>
                    <a:cubicBezTo>
                      <a:pt x="5736" y="8311"/>
                      <a:pt x="5765" y="8328"/>
                      <a:pt x="5793" y="8328"/>
                    </a:cubicBezTo>
                    <a:cubicBezTo>
                      <a:pt x="5820" y="8328"/>
                      <a:pt x="5846" y="8311"/>
                      <a:pt x="5843" y="8276"/>
                    </a:cubicBezTo>
                    <a:cubicBezTo>
                      <a:pt x="5737" y="7261"/>
                      <a:pt x="5632" y="6248"/>
                      <a:pt x="5528" y="5233"/>
                    </a:cubicBezTo>
                    <a:cubicBezTo>
                      <a:pt x="5501" y="4981"/>
                      <a:pt x="5478" y="4728"/>
                      <a:pt x="5483" y="4475"/>
                    </a:cubicBezTo>
                    <a:cubicBezTo>
                      <a:pt x="5486" y="4233"/>
                      <a:pt x="5523" y="3992"/>
                      <a:pt x="5580" y="3757"/>
                    </a:cubicBezTo>
                    <a:cubicBezTo>
                      <a:pt x="5695" y="3287"/>
                      <a:pt x="5882" y="2833"/>
                      <a:pt x="6074" y="2391"/>
                    </a:cubicBezTo>
                    <a:cubicBezTo>
                      <a:pt x="6291" y="1886"/>
                      <a:pt x="6535" y="1395"/>
                      <a:pt x="6804" y="915"/>
                    </a:cubicBezTo>
                    <a:cubicBezTo>
                      <a:pt x="6827" y="871"/>
                      <a:pt x="6790" y="833"/>
                      <a:pt x="6753" y="833"/>
                    </a:cubicBezTo>
                    <a:cubicBezTo>
                      <a:pt x="6747" y="833"/>
                      <a:pt x="6741" y="834"/>
                      <a:pt x="6736" y="836"/>
                    </a:cubicBezTo>
                    <a:cubicBezTo>
                      <a:pt x="6638" y="786"/>
                      <a:pt x="6540" y="736"/>
                      <a:pt x="6445" y="681"/>
                    </a:cubicBezTo>
                    <a:cubicBezTo>
                      <a:pt x="6434" y="665"/>
                      <a:pt x="6416" y="658"/>
                      <a:pt x="6396" y="658"/>
                    </a:cubicBezTo>
                    <a:cubicBezTo>
                      <a:pt x="6392" y="657"/>
                      <a:pt x="6388" y="656"/>
                      <a:pt x="6384" y="656"/>
                    </a:cubicBezTo>
                    <a:cubicBezTo>
                      <a:pt x="6365" y="656"/>
                      <a:pt x="6347" y="666"/>
                      <a:pt x="6337" y="683"/>
                    </a:cubicBezTo>
                    <a:cubicBezTo>
                      <a:pt x="6329" y="696"/>
                      <a:pt x="6328" y="710"/>
                      <a:pt x="6332" y="723"/>
                    </a:cubicBezTo>
                    <a:cubicBezTo>
                      <a:pt x="6149" y="1210"/>
                      <a:pt x="5939" y="1686"/>
                      <a:pt x="5700" y="2148"/>
                    </a:cubicBezTo>
                    <a:cubicBezTo>
                      <a:pt x="5502" y="2531"/>
                      <a:pt x="5251" y="2902"/>
                      <a:pt x="5095" y="3306"/>
                    </a:cubicBezTo>
                    <a:lnTo>
                      <a:pt x="4696" y="990"/>
                    </a:lnTo>
                    <a:cubicBezTo>
                      <a:pt x="4703" y="973"/>
                      <a:pt x="4703" y="952"/>
                      <a:pt x="4687" y="933"/>
                    </a:cubicBezTo>
                    <a:cubicBezTo>
                      <a:pt x="4685" y="922"/>
                      <a:pt x="4683" y="911"/>
                      <a:pt x="4682" y="900"/>
                    </a:cubicBezTo>
                    <a:cubicBezTo>
                      <a:pt x="4676" y="873"/>
                      <a:pt x="4658" y="861"/>
                      <a:pt x="4637" y="861"/>
                    </a:cubicBezTo>
                    <a:cubicBezTo>
                      <a:pt x="4630" y="861"/>
                      <a:pt x="4623" y="862"/>
                      <a:pt x="4617" y="864"/>
                    </a:cubicBezTo>
                    <a:cubicBezTo>
                      <a:pt x="4483" y="747"/>
                      <a:pt x="4313" y="678"/>
                      <a:pt x="4141" y="628"/>
                    </a:cubicBezTo>
                    <a:cubicBezTo>
                      <a:pt x="3894" y="558"/>
                      <a:pt x="3641" y="506"/>
                      <a:pt x="3391" y="446"/>
                    </a:cubicBezTo>
                    <a:cubicBezTo>
                      <a:pt x="3387" y="445"/>
                      <a:pt x="3382" y="444"/>
                      <a:pt x="3378" y="444"/>
                    </a:cubicBezTo>
                    <a:cubicBezTo>
                      <a:pt x="3319" y="444"/>
                      <a:pt x="3298" y="536"/>
                      <a:pt x="3362" y="551"/>
                    </a:cubicBezTo>
                    <a:cubicBezTo>
                      <a:pt x="3365" y="551"/>
                      <a:pt x="3367" y="552"/>
                      <a:pt x="3370" y="552"/>
                    </a:cubicBezTo>
                    <a:cubicBezTo>
                      <a:pt x="3531" y="1349"/>
                      <a:pt x="3693" y="2145"/>
                      <a:pt x="3854" y="2942"/>
                    </a:cubicBezTo>
                    <a:cubicBezTo>
                      <a:pt x="2929" y="2289"/>
                      <a:pt x="2057" y="1560"/>
                      <a:pt x="1250" y="764"/>
                    </a:cubicBezTo>
                    <a:cubicBezTo>
                      <a:pt x="1021" y="538"/>
                      <a:pt x="800" y="309"/>
                      <a:pt x="583" y="73"/>
                    </a:cubicBezTo>
                    <a:cubicBezTo>
                      <a:pt x="586" y="68"/>
                      <a:pt x="587" y="62"/>
                      <a:pt x="587" y="56"/>
                    </a:cubicBezTo>
                    <a:cubicBezTo>
                      <a:pt x="587" y="30"/>
                      <a:pt x="564" y="1"/>
                      <a:pt x="5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3615214" y="575680"/>
                <a:ext cx="750489" cy="425359"/>
              </a:xfrm>
              <a:custGeom>
                <a:avLst/>
                <a:gdLst/>
                <a:ahLst/>
                <a:cxnLst/>
                <a:rect l="l" t="t" r="r" b="b"/>
                <a:pathLst>
                  <a:path w="15597" h="8840" extrusionOk="0">
                    <a:moveTo>
                      <a:pt x="10026" y="0"/>
                    </a:moveTo>
                    <a:cubicBezTo>
                      <a:pt x="9981" y="0"/>
                      <a:pt x="9935" y="19"/>
                      <a:pt x="9895" y="51"/>
                    </a:cubicBezTo>
                    <a:cubicBezTo>
                      <a:pt x="9812" y="118"/>
                      <a:pt x="9766" y="226"/>
                      <a:pt x="9735" y="324"/>
                    </a:cubicBezTo>
                    <a:cubicBezTo>
                      <a:pt x="9715" y="388"/>
                      <a:pt x="9701" y="453"/>
                      <a:pt x="9698" y="519"/>
                    </a:cubicBezTo>
                    <a:cubicBezTo>
                      <a:pt x="9561" y="408"/>
                      <a:pt x="9399" y="324"/>
                      <a:pt x="9239" y="245"/>
                    </a:cubicBezTo>
                    <a:cubicBezTo>
                      <a:pt x="9230" y="241"/>
                      <a:pt x="9220" y="239"/>
                      <a:pt x="9211" y="239"/>
                    </a:cubicBezTo>
                    <a:cubicBezTo>
                      <a:pt x="9187" y="239"/>
                      <a:pt x="9165" y="252"/>
                      <a:pt x="9158" y="278"/>
                    </a:cubicBezTo>
                    <a:cubicBezTo>
                      <a:pt x="9115" y="457"/>
                      <a:pt x="9208" y="642"/>
                      <a:pt x="9283" y="805"/>
                    </a:cubicBezTo>
                    <a:cubicBezTo>
                      <a:pt x="9199" y="816"/>
                      <a:pt x="9120" y="856"/>
                      <a:pt x="9050" y="901"/>
                    </a:cubicBezTo>
                    <a:cubicBezTo>
                      <a:pt x="9030" y="915"/>
                      <a:pt x="9013" y="930"/>
                      <a:pt x="8993" y="945"/>
                    </a:cubicBezTo>
                    <a:cubicBezTo>
                      <a:pt x="8955" y="761"/>
                      <a:pt x="8884" y="579"/>
                      <a:pt x="8775" y="431"/>
                    </a:cubicBezTo>
                    <a:cubicBezTo>
                      <a:pt x="8745" y="390"/>
                      <a:pt x="8713" y="374"/>
                      <a:pt x="8680" y="374"/>
                    </a:cubicBezTo>
                    <a:cubicBezTo>
                      <a:pt x="8597" y="374"/>
                      <a:pt x="8511" y="479"/>
                      <a:pt x="8462" y="545"/>
                    </a:cubicBezTo>
                    <a:cubicBezTo>
                      <a:pt x="8412" y="613"/>
                      <a:pt x="8371" y="688"/>
                      <a:pt x="8340" y="766"/>
                    </a:cubicBezTo>
                    <a:cubicBezTo>
                      <a:pt x="8320" y="759"/>
                      <a:pt x="8301" y="752"/>
                      <a:pt x="8285" y="746"/>
                    </a:cubicBezTo>
                    <a:cubicBezTo>
                      <a:pt x="8144" y="694"/>
                      <a:pt x="7996" y="663"/>
                      <a:pt x="7845" y="648"/>
                    </a:cubicBezTo>
                    <a:cubicBezTo>
                      <a:pt x="7792" y="643"/>
                      <a:pt x="7739" y="641"/>
                      <a:pt x="7685" y="641"/>
                    </a:cubicBezTo>
                    <a:cubicBezTo>
                      <a:pt x="7663" y="641"/>
                      <a:pt x="7641" y="641"/>
                      <a:pt x="7619" y="642"/>
                    </a:cubicBezTo>
                    <a:cubicBezTo>
                      <a:pt x="7557" y="645"/>
                      <a:pt x="7474" y="642"/>
                      <a:pt x="7455" y="715"/>
                    </a:cubicBezTo>
                    <a:cubicBezTo>
                      <a:pt x="7441" y="777"/>
                      <a:pt x="7474" y="857"/>
                      <a:pt x="7491" y="914"/>
                    </a:cubicBezTo>
                    <a:cubicBezTo>
                      <a:pt x="7511" y="982"/>
                      <a:pt x="7536" y="1048"/>
                      <a:pt x="7564" y="1112"/>
                    </a:cubicBezTo>
                    <a:cubicBezTo>
                      <a:pt x="7601" y="1198"/>
                      <a:pt x="7645" y="1279"/>
                      <a:pt x="7697" y="1357"/>
                    </a:cubicBezTo>
                    <a:cubicBezTo>
                      <a:pt x="7673" y="1363"/>
                      <a:pt x="7650" y="1368"/>
                      <a:pt x="7627" y="1372"/>
                    </a:cubicBezTo>
                    <a:cubicBezTo>
                      <a:pt x="7553" y="1388"/>
                      <a:pt x="7480" y="1404"/>
                      <a:pt x="7407" y="1420"/>
                    </a:cubicBezTo>
                    <a:cubicBezTo>
                      <a:pt x="7349" y="1431"/>
                      <a:pt x="7271" y="1436"/>
                      <a:pt x="7227" y="1479"/>
                    </a:cubicBezTo>
                    <a:cubicBezTo>
                      <a:pt x="7136" y="1570"/>
                      <a:pt x="7244" y="1696"/>
                      <a:pt x="7310" y="1764"/>
                    </a:cubicBezTo>
                    <a:cubicBezTo>
                      <a:pt x="7395" y="1855"/>
                      <a:pt x="7491" y="1938"/>
                      <a:pt x="7592" y="2012"/>
                    </a:cubicBezTo>
                    <a:cubicBezTo>
                      <a:pt x="7636" y="2044"/>
                      <a:pt x="7681" y="2071"/>
                      <a:pt x="7726" y="2100"/>
                    </a:cubicBezTo>
                    <a:cubicBezTo>
                      <a:pt x="7679" y="2174"/>
                      <a:pt x="7687" y="2276"/>
                      <a:pt x="7694" y="2359"/>
                    </a:cubicBezTo>
                    <a:cubicBezTo>
                      <a:pt x="7696" y="2374"/>
                      <a:pt x="7698" y="2388"/>
                      <a:pt x="7700" y="2402"/>
                    </a:cubicBezTo>
                    <a:cubicBezTo>
                      <a:pt x="7682" y="2395"/>
                      <a:pt x="7666" y="2385"/>
                      <a:pt x="7649" y="2379"/>
                    </a:cubicBezTo>
                    <a:cubicBezTo>
                      <a:pt x="7585" y="2351"/>
                      <a:pt x="7512" y="2317"/>
                      <a:pt x="7441" y="2302"/>
                    </a:cubicBezTo>
                    <a:cubicBezTo>
                      <a:pt x="7437" y="2247"/>
                      <a:pt x="7429" y="2193"/>
                      <a:pt x="7412" y="2143"/>
                    </a:cubicBezTo>
                    <a:cubicBezTo>
                      <a:pt x="7396" y="2096"/>
                      <a:pt x="7365" y="2050"/>
                      <a:pt x="7313" y="2038"/>
                    </a:cubicBezTo>
                    <a:cubicBezTo>
                      <a:pt x="7301" y="2034"/>
                      <a:pt x="7289" y="2033"/>
                      <a:pt x="7277" y="2033"/>
                    </a:cubicBezTo>
                    <a:cubicBezTo>
                      <a:pt x="7235" y="2033"/>
                      <a:pt x="7191" y="2049"/>
                      <a:pt x="7153" y="2064"/>
                    </a:cubicBezTo>
                    <a:cubicBezTo>
                      <a:pt x="7096" y="2084"/>
                      <a:pt x="7043" y="2110"/>
                      <a:pt x="6993" y="2140"/>
                    </a:cubicBezTo>
                    <a:cubicBezTo>
                      <a:pt x="6996" y="2038"/>
                      <a:pt x="6999" y="1933"/>
                      <a:pt x="6988" y="1831"/>
                    </a:cubicBezTo>
                    <a:cubicBezTo>
                      <a:pt x="6980" y="1757"/>
                      <a:pt x="6967" y="1683"/>
                      <a:pt x="6944" y="1612"/>
                    </a:cubicBezTo>
                    <a:cubicBezTo>
                      <a:pt x="6926" y="1553"/>
                      <a:pt x="6901" y="1459"/>
                      <a:pt x="6846" y="1422"/>
                    </a:cubicBezTo>
                    <a:cubicBezTo>
                      <a:pt x="6829" y="1410"/>
                      <a:pt x="6812" y="1405"/>
                      <a:pt x="6795" y="1405"/>
                    </a:cubicBezTo>
                    <a:cubicBezTo>
                      <a:pt x="6747" y="1405"/>
                      <a:pt x="6703" y="1449"/>
                      <a:pt x="6672" y="1485"/>
                    </a:cubicBezTo>
                    <a:cubicBezTo>
                      <a:pt x="6624" y="1539"/>
                      <a:pt x="6579" y="1599"/>
                      <a:pt x="6541" y="1659"/>
                    </a:cubicBezTo>
                    <a:cubicBezTo>
                      <a:pt x="6501" y="1721"/>
                      <a:pt x="6467" y="1787"/>
                      <a:pt x="6438" y="1854"/>
                    </a:cubicBezTo>
                    <a:cubicBezTo>
                      <a:pt x="6353" y="1748"/>
                      <a:pt x="6252" y="1654"/>
                      <a:pt x="6135" y="1581"/>
                    </a:cubicBezTo>
                    <a:cubicBezTo>
                      <a:pt x="6084" y="1549"/>
                      <a:pt x="6024" y="1509"/>
                      <a:pt x="5963" y="1507"/>
                    </a:cubicBezTo>
                    <a:cubicBezTo>
                      <a:pt x="5963" y="1507"/>
                      <a:pt x="5962" y="1507"/>
                      <a:pt x="5961" y="1507"/>
                    </a:cubicBezTo>
                    <a:cubicBezTo>
                      <a:pt x="5889" y="1507"/>
                      <a:pt x="5858" y="1570"/>
                      <a:pt x="5837" y="1631"/>
                    </a:cubicBezTo>
                    <a:cubicBezTo>
                      <a:pt x="5788" y="1773"/>
                      <a:pt x="5784" y="1924"/>
                      <a:pt x="5805" y="2071"/>
                    </a:cubicBezTo>
                    <a:cubicBezTo>
                      <a:pt x="5810" y="2110"/>
                      <a:pt x="5819" y="2147"/>
                      <a:pt x="5826" y="2185"/>
                    </a:cubicBezTo>
                    <a:cubicBezTo>
                      <a:pt x="5744" y="2229"/>
                      <a:pt x="5663" y="2282"/>
                      <a:pt x="5591" y="2342"/>
                    </a:cubicBezTo>
                    <a:cubicBezTo>
                      <a:pt x="5586" y="2345"/>
                      <a:pt x="5582" y="2351"/>
                      <a:pt x="5576" y="2355"/>
                    </a:cubicBezTo>
                    <a:cubicBezTo>
                      <a:pt x="5497" y="2124"/>
                      <a:pt x="5373" y="1910"/>
                      <a:pt x="5208" y="1726"/>
                    </a:cubicBezTo>
                    <a:cubicBezTo>
                      <a:pt x="5154" y="1665"/>
                      <a:pt x="5086" y="1583"/>
                      <a:pt x="5012" y="1544"/>
                    </a:cubicBezTo>
                    <a:cubicBezTo>
                      <a:pt x="4996" y="1536"/>
                      <a:pt x="4982" y="1533"/>
                      <a:pt x="4968" y="1533"/>
                    </a:cubicBezTo>
                    <a:cubicBezTo>
                      <a:pt x="4912" y="1533"/>
                      <a:pt x="4872" y="1591"/>
                      <a:pt x="4851" y="1643"/>
                    </a:cubicBezTo>
                    <a:cubicBezTo>
                      <a:pt x="4802" y="1769"/>
                      <a:pt x="4771" y="1899"/>
                      <a:pt x="4751" y="2032"/>
                    </a:cubicBezTo>
                    <a:cubicBezTo>
                      <a:pt x="4577" y="1963"/>
                      <a:pt x="4392" y="1920"/>
                      <a:pt x="4205" y="1910"/>
                    </a:cubicBezTo>
                    <a:cubicBezTo>
                      <a:pt x="4204" y="1910"/>
                      <a:pt x="4203" y="1910"/>
                      <a:pt x="4202" y="1910"/>
                    </a:cubicBezTo>
                    <a:cubicBezTo>
                      <a:pt x="4173" y="1910"/>
                      <a:pt x="4149" y="1937"/>
                      <a:pt x="4150" y="1964"/>
                    </a:cubicBezTo>
                    <a:cubicBezTo>
                      <a:pt x="4150" y="2116"/>
                      <a:pt x="4187" y="2263"/>
                      <a:pt x="4252" y="2398"/>
                    </a:cubicBezTo>
                    <a:cubicBezTo>
                      <a:pt x="4248" y="2401"/>
                      <a:pt x="4244" y="2402"/>
                      <a:pt x="4239" y="2405"/>
                    </a:cubicBezTo>
                    <a:cubicBezTo>
                      <a:pt x="4208" y="2421"/>
                      <a:pt x="4176" y="2439"/>
                      <a:pt x="4147" y="2459"/>
                    </a:cubicBezTo>
                    <a:cubicBezTo>
                      <a:pt x="4132" y="2353"/>
                      <a:pt x="4104" y="2247"/>
                      <a:pt x="4064" y="2147"/>
                    </a:cubicBezTo>
                    <a:cubicBezTo>
                      <a:pt x="4034" y="2070"/>
                      <a:pt x="3997" y="1996"/>
                      <a:pt x="3954" y="1927"/>
                    </a:cubicBezTo>
                    <a:cubicBezTo>
                      <a:pt x="3923" y="1877"/>
                      <a:pt x="3884" y="1828"/>
                      <a:pt x="3829" y="1828"/>
                    </a:cubicBezTo>
                    <a:cubicBezTo>
                      <a:pt x="3815" y="1828"/>
                      <a:pt x="3799" y="1831"/>
                      <a:pt x="3783" y="1838"/>
                    </a:cubicBezTo>
                    <a:cubicBezTo>
                      <a:pt x="3648" y="1897"/>
                      <a:pt x="3521" y="2007"/>
                      <a:pt x="3416" y="2107"/>
                    </a:cubicBezTo>
                    <a:cubicBezTo>
                      <a:pt x="3347" y="2174"/>
                      <a:pt x="3284" y="2244"/>
                      <a:pt x="3226" y="2319"/>
                    </a:cubicBezTo>
                    <a:cubicBezTo>
                      <a:pt x="3220" y="2282"/>
                      <a:pt x="3214" y="2245"/>
                      <a:pt x="3204" y="2208"/>
                    </a:cubicBezTo>
                    <a:cubicBezTo>
                      <a:pt x="3187" y="2135"/>
                      <a:pt x="3164" y="2064"/>
                      <a:pt x="3137" y="1992"/>
                    </a:cubicBezTo>
                    <a:cubicBezTo>
                      <a:pt x="3116" y="1938"/>
                      <a:pt x="3094" y="1871"/>
                      <a:pt x="3042" y="1838"/>
                    </a:cubicBezTo>
                    <a:cubicBezTo>
                      <a:pt x="3022" y="1826"/>
                      <a:pt x="3003" y="1821"/>
                      <a:pt x="2984" y="1821"/>
                    </a:cubicBezTo>
                    <a:cubicBezTo>
                      <a:pt x="2945" y="1821"/>
                      <a:pt x="2908" y="1841"/>
                      <a:pt x="2874" y="1866"/>
                    </a:cubicBezTo>
                    <a:cubicBezTo>
                      <a:pt x="2821" y="1906"/>
                      <a:pt x="2777" y="1950"/>
                      <a:pt x="2737" y="2003"/>
                    </a:cubicBezTo>
                    <a:cubicBezTo>
                      <a:pt x="2723" y="2023"/>
                      <a:pt x="2710" y="2044"/>
                      <a:pt x="2697" y="2065"/>
                    </a:cubicBezTo>
                    <a:cubicBezTo>
                      <a:pt x="2535" y="1760"/>
                      <a:pt x="2256" y="1521"/>
                      <a:pt x="1992" y="1301"/>
                    </a:cubicBezTo>
                    <a:cubicBezTo>
                      <a:pt x="1979" y="1290"/>
                      <a:pt x="1966" y="1285"/>
                      <a:pt x="1952" y="1285"/>
                    </a:cubicBezTo>
                    <a:cubicBezTo>
                      <a:pt x="1939" y="1285"/>
                      <a:pt x="1926" y="1290"/>
                      <a:pt x="1914" y="1301"/>
                    </a:cubicBezTo>
                    <a:cubicBezTo>
                      <a:pt x="1727" y="1458"/>
                      <a:pt x="1732" y="1732"/>
                      <a:pt x="1745" y="1953"/>
                    </a:cubicBezTo>
                    <a:cubicBezTo>
                      <a:pt x="1755" y="2145"/>
                      <a:pt x="1787" y="2335"/>
                      <a:pt x="1835" y="2523"/>
                    </a:cubicBezTo>
                    <a:cubicBezTo>
                      <a:pt x="1792" y="2503"/>
                      <a:pt x="1749" y="2487"/>
                      <a:pt x="1706" y="2487"/>
                    </a:cubicBezTo>
                    <a:cubicBezTo>
                      <a:pt x="1680" y="2487"/>
                      <a:pt x="1655" y="2493"/>
                      <a:pt x="1630" y="2507"/>
                    </a:cubicBezTo>
                    <a:cubicBezTo>
                      <a:pt x="1542" y="2558"/>
                      <a:pt x="1507" y="2675"/>
                      <a:pt x="1493" y="2770"/>
                    </a:cubicBezTo>
                    <a:cubicBezTo>
                      <a:pt x="1486" y="2819"/>
                      <a:pt x="1486" y="2866"/>
                      <a:pt x="1488" y="2914"/>
                    </a:cubicBezTo>
                    <a:cubicBezTo>
                      <a:pt x="1369" y="2894"/>
                      <a:pt x="1247" y="2887"/>
                      <a:pt x="1124" y="2887"/>
                    </a:cubicBezTo>
                    <a:cubicBezTo>
                      <a:pt x="968" y="2887"/>
                      <a:pt x="812" y="2899"/>
                      <a:pt x="660" y="2914"/>
                    </a:cubicBezTo>
                    <a:cubicBezTo>
                      <a:pt x="626" y="2918"/>
                      <a:pt x="597" y="2946"/>
                      <a:pt x="607" y="2982"/>
                    </a:cubicBezTo>
                    <a:cubicBezTo>
                      <a:pt x="742" y="3429"/>
                      <a:pt x="1090" y="3795"/>
                      <a:pt x="1522" y="3962"/>
                    </a:cubicBezTo>
                    <a:cubicBezTo>
                      <a:pt x="1487" y="3984"/>
                      <a:pt x="1453" y="4008"/>
                      <a:pt x="1419" y="4034"/>
                    </a:cubicBezTo>
                    <a:cubicBezTo>
                      <a:pt x="1287" y="4136"/>
                      <a:pt x="1168" y="4277"/>
                      <a:pt x="1197" y="4453"/>
                    </a:cubicBezTo>
                    <a:cubicBezTo>
                      <a:pt x="1201" y="4477"/>
                      <a:pt x="1227" y="4491"/>
                      <a:pt x="1249" y="4493"/>
                    </a:cubicBezTo>
                    <a:cubicBezTo>
                      <a:pt x="1285" y="4495"/>
                      <a:pt x="1320" y="4496"/>
                      <a:pt x="1355" y="4496"/>
                    </a:cubicBezTo>
                    <a:cubicBezTo>
                      <a:pt x="1432" y="4496"/>
                      <a:pt x="1509" y="4491"/>
                      <a:pt x="1585" y="4484"/>
                    </a:cubicBezTo>
                    <a:lnTo>
                      <a:pt x="1585" y="4484"/>
                    </a:lnTo>
                    <a:cubicBezTo>
                      <a:pt x="1565" y="4535"/>
                      <a:pt x="1548" y="4586"/>
                      <a:pt x="1532" y="4637"/>
                    </a:cubicBezTo>
                    <a:cubicBezTo>
                      <a:pt x="1521" y="4674"/>
                      <a:pt x="1551" y="4707"/>
                      <a:pt x="1586" y="4707"/>
                    </a:cubicBezTo>
                    <a:cubicBezTo>
                      <a:pt x="1590" y="4707"/>
                      <a:pt x="1594" y="4706"/>
                      <a:pt x="1598" y="4705"/>
                    </a:cubicBezTo>
                    <a:cubicBezTo>
                      <a:pt x="1614" y="4701"/>
                      <a:pt x="1629" y="4700"/>
                      <a:pt x="1645" y="4695"/>
                    </a:cubicBezTo>
                    <a:lnTo>
                      <a:pt x="1645" y="4695"/>
                    </a:lnTo>
                    <a:cubicBezTo>
                      <a:pt x="1635" y="4747"/>
                      <a:pt x="1658" y="4801"/>
                      <a:pt x="1685" y="4846"/>
                    </a:cubicBezTo>
                    <a:cubicBezTo>
                      <a:pt x="1686" y="4847"/>
                      <a:pt x="1686" y="4848"/>
                      <a:pt x="1687" y="4849"/>
                    </a:cubicBezTo>
                    <a:cubicBezTo>
                      <a:pt x="1603" y="4849"/>
                      <a:pt x="1519" y="4853"/>
                      <a:pt x="1437" y="4863"/>
                    </a:cubicBezTo>
                    <a:cubicBezTo>
                      <a:pt x="1406" y="4867"/>
                      <a:pt x="1384" y="4885"/>
                      <a:pt x="1382" y="4917"/>
                    </a:cubicBezTo>
                    <a:cubicBezTo>
                      <a:pt x="1380" y="4974"/>
                      <a:pt x="1393" y="5031"/>
                      <a:pt x="1416" y="5083"/>
                    </a:cubicBezTo>
                    <a:lnTo>
                      <a:pt x="1324" y="5102"/>
                    </a:lnTo>
                    <a:cubicBezTo>
                      <a:pt x="1258" y="5117"/>
                      <a:pt x="1190" y="5129"/>
                      <a:pt x="1121" y="5132"/>
                    </a:cubicBezTo>
                    <a:cubicBezTo>
                      <a:pt x="1113" y="5132"/>
                      <a:pt x="1104" y="5132"/>
                      <a:pt x="1096" y="5132"/>
                    </a:cubicBezTo>
                    <a:cubicBezTo>
                      <a:pt x="1070" y="5132"/>
                      <a:pt x="1044" y="5131"/>
                      <a:pt x="1018" y="5128"/>
                    </a:cubicBezTo>
                    <a:cubicBezTo>
                      <a:pt x="1001" y="5125"/>
                      <a:pt x="983" y="5122"/>
                      <a:pt x="965" y="5122"/>
                    </a:cubicBezTo>
                    <a:cubicBezTo>
                      <a:pt x="953" y="5122"/>
                      <a:pt x="941" y="5123"/>
                      <a:pt x="929" y="5128"/>
                    </a:cubicBezTo>
                    <a:cubicBezTo>
                      <a:pt x="876" y="5148"/>
                      <a:pt x="855" y="5208"/>
                      <a:pt x="871" y="5260"/>
                    </a:cubicBezTo>
                    <a:cubicBezTo>
                      <a:pt x="887" y="5313"/>
                      <a:pt x="942" y="5350"/>
                      <a:pt x="982" y="5384"/>
                    </a:cubicBezTo>
                    <a:cubicBezTo>
                      <a:pt x="1069" y="5450"/>
                      <a:pt x="1163" y="5506"/>
                      <a:pt x="1263" y="5551"/>
                    </a:cubicBezTo>
                    <a:cubicBezTo>
                      <a:pt x="1260" y="5553"/>
                      <a:pt x="1259" y="5555"/>
                      <a:pt x="1256" y="5556"/>
                    </a:cubicBezTo>
                    <a:cubicBezTo>
                      <a:pt x="1197" y="5607"/>
                      <a:pt x="1147" y="5667"/>
                      <a:pt x="1106" y="5733"/>
                    </a:cubicBezTo>
                    <a:cubicBezTo>
                      <a:pt x="1080" y="5685"/>
                      <a:pt x="1053" y="5639"/>
                      <a:pt x="1027" y="5592"/>
                    </a:cubicBezTo>
                    <a:cubicBezTo>
                      <a:pt x="1017" y="5574"/>
                      <a:pt x="999" y="5565"/>
                      <a:pt x="980" y="5565"/>
                    </a:cubicBezTo>
                    <a:cubicBezTo>
                      <a:pt x="966" y="5565"/>
                      <a:pt x="952" y="5570"/>
                      <a:pt x="942" y="5581"/>
                    </a:cubicBezTo>
                    <a:cubicBezTo>
                      <a:pt x="899" y="5622"/>
                      <a:pt x="863" y="5670"/>
                      <a:pt x="834" y="5721"/>
                    </a:cubicBezTo>
                    <a:cubicBezTo>
                      <a:pt x="783" y="5698"/>
                      <a:pt x="731" y="5680"/>
                      <a:pt x="679" y="5655"/>
                    </a:cubicBezTo>
                    <a:cubicBezTo>
                      <a:pt x="584" y="5609"/>
                      <a:pt x="499" y="5548"/>
                      <a:pt x="422" y="5476"/>
                    </a:cubicBezTo>
                    <a:cubicBezTo>
                      <a:pt x="411" y="5465"/>
                      <a:pt x="397" y="5460"/>
                      <a:pt x="384" y="5460"/>
                    </a:cubicBezTo>
                    <a:cubicBezTo>
                      <a:pt x="356" y="5460"/>
                      <a:pt x="328" y="5481"/>
                      <a:pt x="328" y="5514"/>
                    </a:cubicBezTo>
                    <a:cubicBezTo>
                      <a:pt x="327" y="5751"/>
                      <a:pt x="362" y="6017"/>
                      <a:pt x="537" y="6191"/>
                    </a:cubicBezTo>
                    <a:cubicBezTo>
                      <a:pt x="516" y="6244"/>
                      <a:pt x="506" y="6301"/>
                      <a:pt x="511" y="6357"/>
                    </a:cubicBezTo>
                    <a:cubicBezTo>
                      <a:pt x="357" y="6389"/>
                      <a:pt x="205" y="6425"/>
                      <a:pt x="53" y="6466"/>
                    </a:cubicBezTo>
                    <a:cubicBezTo>
                      <a:pt x="21" y="6475"/>
                      <a:pt x="0" y="6517"/>
                      <a:pt x="20" y="6546"/>
                    </a:cubicBezTo>
                    <a:cubicBezTo>
                      <a:pt x="105" y="6668"/>
                      <a:pt x="230" y="6760"/>
                      <a:pt x="370" y="6804"/>
                    </a:cubicBezTo>
                    <a:cubicBezTo>
                      <a:pt x="327" y="6920"/>
                      <a:pt x="328" y="7051"/>
                      <a:pt x="327" y="7177"/>
                    </a:cubicBezTo>
                    <a:cubicBezTo>
                      <a:pt x="327" y="7230"/>
                      <a:pt x="326" y="7283"/>
                      <a:pt x="326" y="7335"/>
                    </a:cubicBezTo>
                    <a:cubicBezTo>
                      <a:pt x="326" y="7383"/>
                      <a:pt x="316" y="7440"/>
                      <a:pt x="327" y="7485"/>
                    </a:cubicBezTo>
                    <a:cubicBezTo>
                      <a:pt x="339" y="7538"/>
                      <a:pt x="376" y="7554"/>
                      <a:pt x="417" y="7554"/>
                    </a:cubicBezTo>
                    <a:cubicBezTo>
                      <a:pt x="450" y="7554"/>
                      <a:pt x="485" y="7545"/>
                      <a:pt x="515" y="7536"/>
                    </a:cubicBezTo>
                    <a:cubicBezTo>
                      <a:pt x="699" y="7482"/>
                      <a:pt x="874" y="7403"/>
                      <a:pt x="1037" y="7305"/>
                    </a:cubicBezTo>
                    <a:cubicBezTo>
                      <a:pt x="1039" y="7310"/>
                      <a:pt x="1040" y="7317"/>
                      <a:pt x="1042" y="7322"/>
                    </a:cubicBezTo>
                    <a:cubicBezTo>
                      <a:pt x="1065" y="7400"/>
                      <a:pt x="1103" y="7498"/>
                      <a:pt x="1195" y="7516"/>
                    </a:cubicBezTo>
                    <a:cubicBezTo>
                      <a:pt x="1205" y="7518"/>
                      <a:pt x="1216" y="7519"/>
                      <a:pt x="1226" y="7519"/>
                    </a:cubicBezTo>
                    <a:cubicBezTo>
                      <a:pt x="1277" y="7519"/>
                      <a:pt x="1322" y="7492"/>
                      <a:pt x="1361" y="7458"/>
                    </a:cubicBezTo>
                    <a:lnTo>
                      <a:pt x="1361" y="7458"/>
                    </a:lnTo>
                    <a:cubicBezTo>
                      <a:pt x="1343" y="7500"/>
                      <a:pt x="1330" y="7545"/>
                      <a:pt x="1326" y="7590"/>
                    </a:cubicBezTo>
                    <a:cubicBezTo>
                      <a:pt x="1321" y="7663"/>
                      <a:pt x="1363" y="7748"/>
                      <a:pt x="1439" y="7767"/>
                    </a:cubicBezTo>
                    <a:cubicBezTo>
                      <a:pt x="1450" y="7769"/>
                      <a:pt x="1460" y="7770"/>
                      <a:pt x="1469" y="7770"/>
                    </a:cubicBezTo>
                    <a:cubicBezTo>
                      <a:pt x="1486" y="7770"/>
                      <a:pt x="1501" y="7767"/>
                      <a:pt x="1516" y="7763"/>
                    </a:cubicBezTo>
                    <a:lnTo>
                      <a:pt x="1516" y="7763"/>
                    </a:lnTo>
                    <a:cubicBezTo>
                      <a:pt x="1507" y="7774"/>
                      <a:pt x="1498" y="7788"/>
                      <a:pt x="1488" y="7798"/>
                    </a:cubicBezTo>
                    <a:cubicBezTo>
                      <a:pt x="1453" y="7832"/>
                      <a:pt x="1480" y="7890"/>
                      <a:pt x="1527" y="7891"/>
                    </a:cubicBezTo>
                    <a:cubicBezTo>
                      <a:pt x="1567" y="7893"/>
                      <a:pt x="1608" y="7893"/>
                      <a:pt x="1649" y="7893"/>
                    </a:cubicBezTo>
                    <a:cubicBezTo>
                      <a:pt x="1696" y="7893"/>
                      <a:pt x="1743" y="7892"/>
                      <a:pt x="1790" y="7890"/>
                    </a:cubicBezTo>
                    <a:lnTo>
                      <a:pt x="1790" y="7890"/>
                    </a:lnTo>
                    <a:cubicBezTo>
                      <a:pt x="1783" y="7911"/>
                      <a:pt x="1775" y="7931"/>
                      <a:pt x="1770" y="7952"/>
                    </a:cubicBezTo>
                    <a:cubicBezTo>
                      <a:pt x="1762" y="7983"/>
                      <a:pt x="1780" y="8009"/>
                      <a:pt x="1808" y="8020"/>
                    </a:cubicBezTo>
                    <a:cubicBezTo>
                      <a:pt x="1847" y="8034"/>
                      <a:pt x="1887" y="8041"/>
                      <a:pt x="1928" y="8041"/>
                    </a:cubicBezTo>
                    <a:cubicBezTo>
                      <a:pt x="1993" y="8041"/>
                      <a:pt x="2059" y="8024"/>
                      <a:pt x="2118" y="7996"/>
                    </a:cubicBezTo>
                    <a:cubicBezTo>
                      <a:pt x="2123" y="8060"/>
                      <a:pt x="2136" y="8123"/>
                      <a:pt x="2157" y="8184"/>
                    </a:cubicBezTo>
                    <a:cubicBezTo>
                      <a:pt x="2173" y="8232"/>
                      <a:pt x="2194" y="8278"/>
                      <a:pt x="2218" y="8321"/>
                    </a:cubicBezTo>
                    <a:cubicBezTo>
                      <a:pt x="2240" y="8359"/>
                      <a:pt x="2266" y="8400"/>
                      <a:pt x="2304" y="8424"/>
                    </a:cubicBezTo>
                    <a:cubicBezTo>
                      <a:pt x="2324" y="8436"/>
                      <a:pt x="2343" y="8441"/>
                      <a:pt x="2361" y="8441"/>
                    </a:cubicBezTo>
                    <a:cubicBezTo>
                      <a:pt x="2434" y="8441"/>
                      <a:pt x="2486" y="8353"/>
                      <a:pt x="2521" y="8291"/>
                    </a:cubicBezTo>
                    <a:cubicBezTo>
                      <a:pt x="2547" y="8244"/>
                      <a:pt x="2570" y="8196"/>
                      <a:pt x="2588" y="8147"/>
                    </a:cubicBezTo>
                    <a:cubicBezTo>
                      <a:pt x="2595" y="8155"/>
                      <a:pt x="2600" y="8162"/>
                      <a:pt x="2607" y="8169"/>
                    </a:cubicBezTo>
                    <a:cubicBezTo>
                      <a:pt x="2628" y="8195"/>
                      <a:pt x="2647" y="8225"/>
                      <a:pt x="2676" y="8242"/>
                    </a:cubicBezTo>
                    <a:cubicBezTo>
                      <a:pt x="2678" y="8243"/>
                      <a:pt x="2681" y="8244"/>
                      <a:pt x="2682" y="8246"/>
                    </a:cubicBezTo>
                    <a:cubicBezTo>
                      <a:pt x="2676" y="8347"/>
                      <a:pt x="2762" y="8411"/>
                      <a:pt x="2857" y="8424"/>
                    </a:cubicBezTo>
                    <a:cubicBezTo>
                      <a:pt x="2872" y="8426"/>
                      <a:pt x="2886" y="8427"/>
                      <a:pt x="2901" y="8427"/>
                    </a:cubicBezTo>
                    <a:cubicBezTo>
                      <a:pt x="2969" y="8427"/>
                      <a:pt x="3034" y="8403"/>
                      <a:pt x="3092" y="8368"/>
                    </a:cubicBezTo>
                    <a:cubicBezTo>
                      <a:pt x="3114" y="8470"/>
                      <a:pt x="3151" y="8570"/>
                      <a:pt x="3229" y="8644"/>
                    </a:cubicBezTo>
                    <a:cubicBezTo>
                      <a:pt x="3256" y="8670"/>
                      <a:pt x="3289" y="8696"/>
                      <a:pt x="3327" y="8696"/>
                    </a:cubicBezTo>
                    <a:cubicBezTo>
                      <a:pt x="3337" y="8696"/>
                      <a:pt x="3347" y="8694"/>
                      <a:pt x="3357" y="8690"/>
                    </a:cubicBezTo>
                    <a:cubicBezTo>
                      <a:pt x="3401" y="8674"/>
                      <a:pt x="3427" y="8623"/>
                      <a:pt x="3451" y="8586"/>
                    </a:cubicBezTo>
                    <a:cubicBezTo>
                      <a:pt x="3489" y="8528"/>
                      <a:pt x="3521" y="8469"/>
                      <a:pt x="3556" y="8410"/>
                    </a:cubicBezTo>
                    <a:cubicBezTo>
                      <a:pt x="3642" y="8536"/>
                      <a:pt x="3760" y="8652"/>
                      <a:pt x="3910" y="8679"/>
                    </a:cubicBezTo>
                    <a:cubicBezTo>
                      <a:pt x="3926" y="8681"/>
                      <a:pt x="3942" y="8683"/>
                      <a:pt x="3959" y="8683"/>
                    </a:cubicBezTo>
                    <a:cubicBezTo>
                      <a:pt x="3994" y="8683"/>
                      <a:pt x="4030" y="8675"/>
                      <a:pt x="4059" y="8654"/>
                    </a:cubicBezTo>
                    <a:cubicBezTo>
                      <a:pt x="4102" y="8624"/>
                      <a:pt x="4127" y="8574"/>
                      <a:pt x="4150" y="8528"/>
                    </a:cubicBezTo>
                    <a:cubicBezTo>
                      <a:pt x="4178" y="8475"/>
                      <a:pt x="4201" y="8421"/>
                      <a:pt x="4226" y="8366"/>
                    </a:cubicBezTo>
                    <a:cubicBezTo>
                      <a:pt x="4233" y="8370"/>
                      <a:pt x="4239" y="8375"/>
                      <a:pt x="4249" y="8379"/>
                    </a:cubicBezTo>
                    <a:cubicBezTo>
                      <a:pt x="4264" y="8384"/>
                      <a:pt x="4278" y="8386"/>
                      <a:pt x="4293" y="8386"/>
                    </a:cubicBezTo>
                    <a:cubicBezTo>
                      <a:pt x="4345" y="8386"/>
                      <a:pt x="4396" y="8360"/>
                      <a:pt x="4434" y="8328"/>
                    </a:cubicBezTo>
                    <a:cubicBezTo>
                      <a:pt x="4484" y="8289"/>
                      <a:pt x="4522" y="8231"/>
                      <a:pt x="4547" y="8173"/>
                    </a:cubicBezTo>
                    <a:cubicBezTo>
                      <a:pt x="4554" y="8157"/>
                      <a:pt x="4560" y="8139"/>
                      <a:pt x="4565" y="8122"/>
                    </a:cubicBezTo>
                    <a:cubicBezTo>
                      <a:pt x="4708" y="8242"/>
                      <a:pt x="4893" y="8313"/>
                      <a:pt x="5081" y="8313"/>
                    </a:cubicBezTo>
                    <a:cubicBezTo>
                      <a:pt x="5101" y="8313"/>
                      <a:pt x="5121" y="8312"/>
                      <a:pt x="5141" y="8311"/>
                    </a:cubicBezTo>
                    <a:cubicBezTo>
                      <a:pt x="5171" y="8308"/>
                      <a:pt x="5196" y="8289"/>
                      <a:pt x="5196" y="8257"/>
                    </a:cubicBezTo>
                    <a:cubicBezTo>
                      <a:pt x="5198" y="8143"/>
                      <a:pt x="5175" y="8030"/>
                      <a:pt x="5129" y="7926"/>
                    </a:cubicBezTo>
                    <a:lnTo>
                      <a:pt x="5129" y="7926"/>
                    </a:lnTo>
                    <a:cubicBezTo>
                      <a:pt x="5201" y="7941"/>
                      <a:pt x="5273" y="7949"/>
                      <a:pt x="5347" y="7949"/>
                    </a:cubicBezTo>
                    <a:cubicBezTo>
                      <a:pt x="5360" y="7949"/>
                      <a:pt x="5373" y="7949"/>
                      <a:pt x="5387" y="7948"/>
                    </a:cubicBezTo>
                    <a:cubicBezTo>
                      <a:pt x="5414" y="7947"/>
                      <a:pt x="5443" y="7925"/>
                      <a:pt x="5440" y="7894"/>
                    </a:cubicBezTo>
                    <a:cubicBezTo>
                      <a:pt x="5436" y="7831"/>
                      <a:pt x="5430" y="7769"/>
                      <a:pt x="5420" y="7706"/>
                    </a:cubicBezTo>
                    <a:lnTo>
                      <a:pt x="5420" y="7706"/>
                    </a:lnTo>
                    <a:cubicBezTo>
                      <a:pt x="5431" y="7709"/>
                      <a:pt x="5443" y="7711"/>
                      <a:pt x="5455" y="7711"/>
                    </a:cubicBezTo>
                    <a:cubicBezTo>
                      <a:pt x="5489" y="7711"/>
                      <a:pt x="5520" y="7696"/>
                      <a:pt x="5544" y="7672"/>
                    </a:cubicBezTo>
                    <a:cubicBezTo>
                      <a:pt x="5568" y="7643"/>
                      <a:pt x="5578" y="7610"/>
                      <a:pt x="5584" y="7574"/>
                    </a:cubicBezTo>
                    <a:cubicBezTo>
                      <a:pt x="5615" y="7620"/>
                      <a:pt x="5668" y="7693"/>
                      <a:pt x="5729" y="7693"/>
                    </a:cubicBezTo>
                    <a:cubicBezTo>
                      <a:pt x="5743" y="7693"/>
                      <a:pt x="5757" y="7689"/>
                      <a:pt x="5771" y="7680"/>
                    </a:cubicBezTo>
                    <a:cubicBezTo>
                      <a:pt x="5803" y="7662"/>
                      <a:pt x="5823" y="7625"/>
                      <a:pt x="5840" y="7594"/>
                    </a:cubicBezTo>
                    <a:lnTo>
                      <a:pt x="5844" y="7585"/>
                    </a:lnTo>
                    <a:cubicBezTo>
                      <a:pt x="5955" y="7801"/>
                      <a:pt x="6184" y="7941"/>
                      <a:pt x="6423" y="7941"/>
                    </a:cubicBezTo>
                    <a:cubicBezTo>
                      <a:pt x="6461" y="7941"/>
                      <a:pt x="6499" y="7937"/>
                      <a:pt x="6537" y="7930"/>
                    </a:cubicBezTo>
                    <a:cubicBezTo>
                      <a:pt x="6559" y="7926"/>
                      <a:pt x="6578" y="7900"/>
                      <a:pt x="6577" y="7877"/>
                    </a:cubicBezTo>
                    <a:cubicBezTo>
                      <a:pt x="6574" y="7764"/>
                      <a:pt x="6556" y="7653"/>
                      <a:pt x="6525" y="7545"/>
                    </a:cubicBezTo>
                    <a:lnTo>
                      <a:pt x="6525" y="7545"/>
                    </a:lnTo>
                    <a:cubicBezTo>
                      <a:pt x="6534" y="7547"/>
                      <a:pt x="6542" y="7552"/>
                      <a:pt x="6551" y="7554"/>
                    </a:cubicBezTo>
                    <a:cubicBezTo>
                      <a:pt x="6579" y="7563"/>
                      <a:pt x="6611" y="7577"/>
                      <a:pt x="6643" y="7577"/>
                    </a:cubicBezTo>
                    <a:cubicBezTo>
                      <a:pt x="6649" y="7577"/>
                      <a:pt x="6655" y="7576"/>
                      <a:pt x="6661" y="7575"/>
                    </a:cubicBezTo>
                    <a:cubicBezTo>
                      <a:pt x="6709" y="7567"/>
                      <a:pt x="6724" y="7529"/>
                      <a:pt x="6736" y="7489"/>
                    </a:cubicBezTo>
                    <a:cubicBezTo>
                      <a:pt x="6740" y="7505"/>
                      <a:pt x="6746" y="7520"/>
                      <a:pt x="6752" y="7536"/>
                    </a:cubicBezTo>
                    <a:cubicBezTo>
                      <a:pt x="6782" y="7603"/>
                      <a:pt x="6854" y="7693"/>
                      <a:pt x="6936" y="7693"/>
                    </a:cubicBezTo>
                    <a:cubicBezTo>
                      <a:pt x="6938" y="7693"/>
                      <a:pt x="6939" y="7693"/>
                      <a:pt x="6941" y="7693"/>
                    </a:cubicBezTo>
                    <a:cubicBezTo>
                      <a:pt x="6990" y="7690"/>
                      <a:pt x="7025" y="7647"/>
                      <a:pt x="7057" y="7612"/>
                    </a:cubicBezTo>
                    <a:cubicBezTo>
                      <a:pt x="7073" y="7594"/>
                      <a:pt x="7088" y="7574"/>
                      <a:pt x="7104" y="7556"/>
                    </a:cubicBezTo>
                    <a:cubicBezTo>
                      <a:pt x="7141" y="7747"/>
                      <a:pt x="7267" y="7921"/>
                      <a:pt x="7442" y="8005"/>
                    </a:cubicBezTo>
                    <a:cubicBezTo>
                      <a:pt x="7452" y="8009"/>
                      <a:pt x="7461" y="8012"/>
                      <a:pt x="7470" y="8012"/>
                    </a:cubicBezTo>
                    <a:cubicBezTo>
                      <a:pt x="7493" y="8012"/>
                      <a:pt x="7514" y="7997"/>
                      <a:pt x="7523" y="7972"/>
                    </a:cubicBezTo>
                    <a:cubicBezTo>
                      <a:pt x="7545" y="7909"/>
                      <a:pt x="7571" y="7848"/>
                      <a:pt x="7601" y="7789"/>
                    </a:cubicBezTo>
                    <a:cubicBezTo>
                      <a:pt x="7613" y="7810"/>
                      <a:pt x="7628" y="7831"/>
                      <a:pt x="7645" y="7851"/>
                    </a:cubicBezTo>
                    <a:cubicBezTo>
                      <a:pt x="7673" y="7884"/>
                      <a:pt x="7706" y="7911"/>
                      <a:pt x="7742" y="7936"/>
                    </a:cubicBezTo>
                    <a:cubicBezTo>
                      <a:pt x="7776" y="7960"/>
                      <a:pt x="7821" y="7986"/>
                      <a:pt x="7864" y="7986"/>
                    </a:cubicBezTo>
                    <a:cubicBezTo>
                      <a:pt x="7870" y="7986"/>
                      <a:pt x="7875" y="7986"/>
                      <a:pt x="7881" y="7985"/>
                    </a:cubicBezTo>
                    <a:cubicBezTo>
                      <a:pt x="7911" y="7980"/>
                      <a:pt x="7930" y="7964"/>
                      <a:pt x="7945" y="7943"/>
                    </a:cubicBezTo>
                    <a:cubicBezTo>
                      <a:pt x="7963" y="7991"/>
                      <a:pt x="7982" y="8039"/>
                      <a:pt x="8013" y="8083"/>
                    </a:cubicBezTo>
                    <a:cubicBezTo>
                      <a:pt x="8085" y="8183"/>
                      <a:pt x="8196" y="8261"/>
                      <a:pt x="8321" y="8261"/>
                    </a:cubicBezTo>
                    <a:cubicBezTo>
                      <a:pt x="8331" y="8261"/>
                      <a:pt x="8340" y="8261"/>
                      <a:pt x="8349" y="8260"/>
                    </a:cubicBezTo>
                    <a:cubicBezTo>
                      <a:pt x="8371" y="8259"/>
                      <a:pt x="8398" y="8244"/>
                      <a:pt x="8402" y="8221"/>
                    </a:cubicBezTo>
                    <a:cubicBezTo>
                      <a:pt x="8429" y="8069"/>
                      <a:pt x="8476" y="7923"/>
                      <a:pt x="8536" y="7783"/>
                    </a:cubicBezTo>
                    <a:cubicBezTo>
                      <a:pt x="8540" y="7825"/>
                      <a:pt x="8546" y="7867"/>
                      <a:pt x="8558" y="7907"/>
                    </a:cubicBezTo>
                    <a:cubicBezTo>
                      <a:pt x="8577" y="7986"/>
                      <a:pt x="8606" y="8090"/>
                      <a:pt x="8697" y="8110"/>
                    </a:cubicBezTo>
                    <a:cubicBezTo>
                      <a:pt x="8710" y="8113"/>
                      <a:pt x="8724" y="8114"/>
                      <a:pt x="8738" y="8114"/>
                    </a:cubicBezTo>
                    <a:cubicBezTo>
                      <a:pt x="8778" y="8114"/>
                      <a:pt x="8818" y="8103"/>
                      <a:pt x="8855" y="8086"/>
                    </a:cubicBezTo>
                    <a:cubicBezTo>
                      <a:pt x="8855" y="8120"/>
                      <a:pt x="8865" y="8152"/>
                      <a:pt x="8891" y="8181"/>
                    </a:cubicBezTo>
                    <a:cubicBezTo>
                      <a:pt x="8933" y="8230"/>
                      <a:pt x="8992" y="8246"/>
                      <a:pt x="9053" y="8246"/>
                    </a:cubicBezTo>
                    <a:cubicBezTo>
                      <a:pt x="9106" y="8246"/>
                      <a:pt x="9162" y="8233"/>
                      <a:pt x="9210" y="8221"/>
                    </a:cubicBezTo>
                    <a:cubicBezTo>
                      <a:pt x="9303" y="8196"/>
                      <a:pt x="9392" y="8155"/>
                      <a:pt x="9472" y="8101"/>
                    </a:cubicBezTo>
                    <a:cubicBezTo>
                      <a:pt x="9492" y="8169"/>
                      <a:pt x="9521" y="8234"/>
                      <a:pt x="9564" y="8291"/>
                    </a:cubicBezTo>
                    <a:cubicBezTo>
                      <a:pt x="9640" y="8390"/>
                      <a:pt x="9757" y="8465"/>
                      <a:pt x="9883" y="8465"/>
                    </a:cubicBezTo>
                    <a:cubicBezTo>
                      <a:pt x="9890" y="8465"/>
                      <a:pt x="9898" y="8465"/>
                      <a:pt x="9905" y="8465"/>
                    </a:cubicBezTo>
                    <a:cubicBezTo>
                      <a:pt x="9931" y="8464"/>
                      <a:pt x="9951" y="8449"/>
                      <a:pt x="9958" y="8426"/>
                    </a:cubicBezTo>
                    <a:cubicBezTo>
                      <a:pt x="9963" y="8410"/>
                      <a:pt x="9967" y="8394"/>
                      <a:pt x="9970" y="8378"/>
                    </a:cubicBezTo>
                    <a:cubicBezTo>
                      <a:pt x="10054" y="8526"/>
                      <a:pt x="10201" y="8638"/>
                      <a:pt x="10373" y="8663"/>
                    </a:cubicBezTo>
                    <a:cubicBezTo>
                      <a:pt x="10377" y="8663"/>
                      <a:pt x="10381" y="8664"/>
                      <a:pt x="10385" y="8664"/>
                    </a:cubicBezTo>
                    <a:cubicBezTo>
                      <a:pt x="10417" y="8664"/>
                      <a:pt x="10438" y="8644"/>
                      <a:pt x="10442" y="8610"/>
                    </a:cubicBezTo>
                    <a:cubicBezTo>
                      <a:pt x="10454" y="8503"/>
                      <a:pt x="10476" y="8397"/>
                      <a:pt x="10505" y="8295"/>
                    </a:cubicBezTo>
                    <a:cubicBezTo>
                      <a:pt x="10526" y="8313"/>
                      <a:pt x="10544" y="8333"/>
                      <a:pt x="10567" y="8349"/>
                    </a:cubicBezTo>
                    <a:cubicBezTo>
                      <a:pt x="10630" y="8394"/>
                      <a:pt x="10710" y="8440"/>
                      <a:pt x="10791" y="8440"/>
                    </a:cubicBezTo>
                    <a:cubicBezTo>
                      <a:pt x="10795" y="8440"/>
                      <a:pt x="10798" y="8440"/>
                      <a:pt x="10802" y="8439"/>
                    </a:cubicBezTo>
                    <a:cubicBezTo>
                      <a:pt x="10816" y="8438"/>
                      <a:pt x="10831" y="8436"/>
                      <a:pt x="10844" y="8432"/>
                    </a:cubicBezTo>
                    <a:lnTo>
                      <a:pt x="10844" y="8432"/>
                    </a:lnTo>
                    <a:cubicBezTo>
                      <a:pt x="10839" y="8476"/>
                      <a:pt x="10836" y="8523"/>
                      <a:pt x="10833" y="8568"/>
                    </a:cubicBezTo>
                    <a:cubicBezTo>
                      <a:pt x="10827" y="8658"/>
                      <a:pt x="10838" y="8761"/>
                      <a:pt x="10921" y="8814"/>
                    </a:cubicBezTo>
                    <a:cubicBezTo>
                      <a:pt x="10949" y="8832"/>
                      <a:pt x="10979" y="8840"/>
                      <a:pt x="11009" y="8840"/>
                    </a:cubicBezTo>
                    <a:cubicBezTo>
                      <a:pt x="11079" y="8840"/>
                      <a:pt x="11150" y="8798"/>
                      <a:pt x="11201" y="8753"/>
                    </a:cubicBezTo>
                    <a:cubicBezTo>
                      <a:pt x="11279" y="8684"/>
                      <a:pt x="11345" y="8595"/>
                      <a:pt x="11401" y="8510"/>
                    </a:cubicBezTo>
                    <a:cubicBezTo>
                      <a:pt x="11445" y="8444"/>
                      <a:pt x="11481" y="8374"/>
                      <a:pt x="11512" y="8301"/>
                    </a:cubicBezTo>
                    <a:cubicBezTo>
                      <a:pt x="11524" y="8326"/>
                      <a:pt x="11533" y="8350"/>
                      <a:pt x="11546" y="8374"/>
                    </a:cubicBezTo>
                    <a:cubicBezTo>
                      <a:pt x="11567" y="8410"/>
                      <a:pt x="11600" y="8433"/>
                      <a:pt x="11638" y="8433"/>
                    </a:cubicBezTo>
                    <a:cubicBezTo>
                      <a:pt x="11651" y="8433"/>
                      <a:pt x="11665" y="8430"/>
                      <a:pt x="11680" y="8424"/>
                    </a:cubicBezTo>
                    <a:cubicBezTo>
                      <a:pt x="11729" y="8400"/>
                      <a:pt x="11762" y="8348"/>
                      <a:pt x="11792" y="8302"/>
                    </a:cubicBezTo>
                    <a:cubicBezTo>
                      <a:pt x="11854" y="8212"/>
                      <a:pt x="11902" y="8111"/>
                      <a:pt x="11938" y="8007"/>
                    </a:cubicBezTo>
                    <a:cubicBezTo>
                      <a:pt x="11956" y="7954"/>
                      <a:pt x="11970" y="7901"/>
                      <a:pt x="11981" y="7847"/>
                    </a:cubicBezTo>
                    <a:cubicBezTo>
                      <a:pt x="12085" y="7912"/>
                      <a:pt x="12190" y="7974"/>
                      <a:pt x="12299" y="8027"/>
                    </a:cubicBezTo>
                    <a:cubicBezTo>
                      <a:pt x="12372" y="8063"/>
                      <a:pt x="12448" y="8096"/>
                      <a:pt x="12523" y="8126"/>
                    </a:cubicBezTo>
                    <a:cubicBezTo>
                      <a:pt x="12598" y="8157"/>
                      <a:pt x="12676" y="8190"/>
                      <a:pt x="12755" y="8206"/>
                    </a:cubicBezTo>
                    <a:cubicBezTo>
                      <a:pt x="12772" y="8210"/>
                      <a:pt x="12788" y="8212"/>
                      <a:pt x="12803" y="8212"/>
                    </a:cubicBezTo>
                    <a:cubicBezTo>
                      <a:pt x="12933" y="8212"/>
                      <a:pt x="12993" y="8082"/>
                      <a:pt x="13003" y="7956"/>
                    </a:cubicBezTo>
                    <a:cubicBezTo>
                      <a:pt x="13010" y="7853"/>
                      <a:pt x="12984" y="7749"/>
                      <a:pt x="12937" y="7658"/>
                    </a:cubicBezTo>
                    <a:cubicBezTo>
                      <a:pt x="13114" y="7654"/>
                      <a:pt x="13289" y="7609"/>
                      <a:pt x="13445" y="7520"/>
                    </a:cubicBezTo>
                    <a:cubicBezTo>
                      <a:pt x="13469" y="7505"/>
                      <a:pt x="13478" y="7469"/>
                      <a:pt x="13464" y="7445"/>
                    </a:cubicBezTo>
                    <a:cubicBezTo>
                      <a:pt x="13388" y="7319"/>
                      <a:pt x="13282" y="7216"/>
                      <a:pt x="13158" y="7140"/>
                    </a:cubicBezTo>
                    <a:cubicBezTo>
                      <a:pt x="13351" y="7088"/>
                      <a:pt x="13541" y="7030"/>
                      <a:pt x="13729" y="6966"/>
                    </a:cubicBezTo>
                    <a:cubicBezTo>
                      <a:pt x="13895" y="7108"/>
                      <a:pt x="14085" y="7220"/>
                      <a:pt x="14291" y="7290"/>
                    </a:cubicBezTo>
                    <a:cubicBezTo>
                      <a:pt x="14322" y="7301"/>
                      <a:pt x="14354" y="7312"/>
                      <a:pt x="14385" y="7312"/>
                    </a:cubicBezTo>
                    <a:cubicBezTo>
                      <a:pt x="14405" y="7312"/>
                      <a:pt x="14425" y="7308"/>
                      <a:pt x="14444" y="7295"/>
                    </a:cubicBezTo>
                    <a:cubicBezTo>
                      <a:pt x="14488" y="7268"/>
                      <a:pt x="14510" y="7213"/>
                      <a:pt x="14529" y="7168"/>
                    </a:cubicBezTo>
                    <a:cubicBezTo>
                      <a:pt x="14574" y="7069"/>
                      <a:pt x="14613" y="6961"/>
                      <a:pt x="14599" y="6851"/>
                    </a:cubicBezTo>
                    <a:cubicBezTo>
                      <a:pt x="14597" y="6841"/>
                      <a:pt x="14595" y="6832"/>
                      <a:pt x="14594" y="6823"/>
                    </a:cubicBezTo>
                    <a:cubicBezTo>
                      <a:pt x="14647" y="6821"/>
                      <a:pt x="14699" y="6818"/>
                      <a:pt x="14750" y="6809"/>
                    </a:cubicBezTo>
                    <a:cubicBezTo>
                      <a:pt x="14864" y="6794"/>
                      <a:pt x="14984" y="6766"/>
                      <a:pt x="15087" y="6715"/>
                    </a:cubicBezTo>
                    <a:cubicBezTo>
                      <a:pt x="15276" y="6621"/>
                      <a:pt x="15164" y="6410"/>
                      <a:pt x="15042" y="6282"/>
                    </a:cubicBezTo>
                    <a:cubicBezTo>
                      <a:pt x="15116" y="6133"/>
                      <a:pt x="15181" y="5976"/>
                      <a:pt x="15237" y="5818"/>
                    </a:cubicBezTo>
                    <a:cubicBezTo>
                      <a:pt x="15253" y="5774"/>
                      <a:pt x="15266" y="5722"/>
                      <a:pt x="15240" y="5679"/>
                    </a:cubicBezTo>
                    <a:cubicBezTo>
                      <a:pt x="15218" y="5639"/>
                      <a:pt x="15180" y="5631"/>
                      <a:pt x="15139" y="5631"/>
                    </a:cubicBezTo>
                    <a:cubicBezTo>
                      <a:pt x="15122" y="5631"/>
                      <a:pt x="15104" y="5633"/>
                      <a:pt x="15087" y="5634"/>
                    </a:cubicBezTo>
                    <a:cubicBezTo>
                      <a:pt x="15068" y="5635"/>
                      <a:pt x="15049" y="5637"/>
                      <a:pt x="15029" y="5638"/>
                    </a:cubicBezTo>
                    <a:cubicBezTo>
                      <a:pt x="15049" y="5600"/>
                      <a:pt x="15070" y="5561"/>
                      <a:pt x="15091" y="5523"/>
                    </a:cubicBezTo>
                    <a:cubicBezTo>
                      <a:pt x="15108" y="5487"/>
                      <a:pt x="15135" y="5449"/>
                      <a:pt x="15145" y="5410"/>
                    </a:cubicBezTo>
                    <a:cubicBezTo>
                      <a:pt x="15201" y="5402"/>
                      <a:pt x="15255" y="5392"/>
                      <a:pt x="15309" y="5381"/>
                    </a:cubicBezTo>
                    <a:cubicBezTo>
                      <a:pt x="15365" y="5369"/>
                      <a:pt x="15424" y="5359"/>
                      <a:pt x="15475" y="5338"/>
                    </a:cubicBezTo>
                    <a:cubicBezTo>
                      <a:pt x="15597" y="5297"/>
                      <a:pt x="15561" y="5174"/>
                      <a:pt x="15506" y="5097"/>
                    </a:cubicBezTo>
                    <a:cubicBezTo>
                      <a:pt x="15444" y="5012"/>
                      <a:pt x="15375" y="4933"/>
                      <a:pt x="15300" y="4859"/>
                    </a:cubicBezTo>
                    <a:cubicBezTo>
                      <a:pt x="15260" y="4821"/>
                      <a:pt x="15217" y="4784"/>
                      <a:pt x="15174" y="4749"/>
                    </a:cubicBezTo>
                    <a:cubicBezTo>
                      <a:pt x="15196" y="4740"/>
                      <a:pt x="15218" y="4731"/>
                      <a:pt x="15239" y="4721"/>
                    </a:cubicBezTo>
                    <a:cubicBezTo>
                      <a:pt x="15327" y="4676"/>
                      <a:pt x="15408" y="4613"/>
                      <a:pt x="15445" y="4522"/>
                    </a:cubicBezTo>
                    <a:cubicBezTo>
                      <a:pt x="15476" y="4441"/>
                      <a:pt x="15465" y="4339"/>
                      <a:pt x="15404" y="4275"/>
                    </a:cubicBezTo>
                    <a:cubicBezTo>
                      <a:pt x="15361" y="4229"/>
                      <a:pt x="15307" y="4217"/>
                      <a:pt x="15251" y="4217"/>
                    </a:cubicBezTo>
                    <a:cubicBezTo>
                      <a:pt x="15200" y="4217"/>
                      <a:pt x="15147" y="4227"/>
                      <a:pt x="15098" y="4234"/>
                    </a:cubicBezTo>
                    <a:cubicBezTo>
                      <a:pt x="14992" y="4248"/>
                      <a:pt x="14886" y="4255"/>
                      <a:pt x="14781" y="4259"/>
                    </a:cubicBezTo>
                    <a:cubicBezTo>
                      <a:pt x="14798" y="4197"/>
                      <a:pt x="14816" y="4134"/>
                      <a:pt x="14831" y="4070"/>
                    </a:cubicBezTo>
                    <a:cubicBezTo>
                      <a:pt x="14852" y="3981"/>
                      <a:pt x="14892" y="3859"/>
                      <a:pt x="14834" y="3777"/>
                    </a:cubicBezTo>
                    <a:cubicBezTo>
                      <a:pt x="14805" y="3735"/>
                      <a:pt x="14763" y="3721"/>
                      <a:pt x="14718" y="3721"/>
                    </a:cubicBezTo>
                    <a:cubicBezTo>
                      <a:pt x="14665" y="3721"/>
                      <a:pt x="14607" y="3741"/>
                      <a:pt x="14559" y="3757"/>
                    </a:cubicBezTo>
                    <a:cubicBezTo>
                      <a:pt x="14462" y="3791"/>
                      <a:pt x="14368" y="3837"/>
                      <a:pt x="14283" y="3895"/>
                    </a:cubicBezTo>
                    <a:cubicBezTo>
                      <a:pt x="14186" y="3960"/>
                      <a:pt x="14099" y="4038"/>
                      <a:pt x="14026" y="4127"/>
                    </a:cubicBezTo>
                    <a:cubicBezTo>
                      <a:pt x="13975" y="4101"/>
                      <a:pt x="13925" y="4074"/>
                      <a:pt x="13874" y="4052"/>
                    </a:cubicBezTo>
                    <a:lnTo>
                      <a:pt x="13973" y="4021"/>
                    </a:lnTo>
                    <a:cubicBezTo>
                      <a:pt x="14007" y="4010"/>
                      <a:pt x="14040" y="3996"/>
                      <a:pt x="14068" y="3974"/>
                    </a:cubicBezTo>
                    <a:cubicBezTo>
                      <a:pt x="14133" y="3919"/>
                      <a:pt x="14115" y="3832"/>
                      <a:pt x="14054" y="3780"/>
                    </a:cubicBezTo>
                    <a:cubicBezTo>
                      <a:pt x="13996" y="3732"/>
                      <a:pt x="13927" y="3694"/>
                      <a:pt x="13857" y="3663"/>
                    </a:cubicBezTo>
                    <a:cubicBezTo>
                      <a:pt x="13830" y="3652"/>
                      <a:pt x="13800" y="3642"/>
                      <a:pt x="13773" y="3632"/>
                    </a:cubicBezTo>
                    <a:cubicBezTo>
                      <a:pt x="13873" y="3581"/>
                      <a:pt x="13974" y="3528"/>
                      <a:pt x="14074" y="3477"/>
                    </a:cubicBezTo>
                    <a:cubicBezTo>
                      <a:pt x="14098" y="3465"/>
                      <a:pt x="14111" y="3424"/>
                      <a:pt x="14094" y="3402"/>
                    </a:cubicBezTo>
                    <a:cubicBezTo>
                      <a:pt x="13974" y="3245"/>
                      <a:pt x="13805" y="3133"/>
                      <a:pt x="13613" y="3087"/>
                    </a:cubicBezTo>
                    <a:cubicBezTo>
                      <a:pt x="13571" y="3076"/>
                      <a:pt x="13527" y="3070"/>
                      <a:pt x="13484" y="3065"/>
                    </a:cubicBezTo>
                    <a:lnTo>
                      <a:pt x="13689" y="3006"/>
                    </a:lnTo>
                    <a:cubicBezTo>
                      <a:pt x="13720" y="2997"/>
                      <a:pt x="13745" y="2955"/>
                      <a:pt x="13722" y="2925"/>
                    </a:cubicBezTo>
                    <a:cubicBezTo>
                      <a:pt x="13604" y="2771"/>
                      <a:pt x="13445" y="2655"/>
                      <a:pt x="13267" y="2587"/>
                    </a:cubicBezTo>
                    <a:cubicBezTo>
                      <a:pt x="13316" y="2566"/>
                      <a:pt x="13367" y="2547"/>
                      <a:pt x="13416" y="2526"/>
                    </a:cubicBezTo>
                    <a:cubicBezTo>
                      <a:pt x="13472" y="2502"/>
                      <a:pt x="13530" y="2477"/>
                      <a:pt x="13553" y="2417"/>
                    </a:cubicBezTo>
                    <a:cubicBezTo>
                      <a:pt x="13574" y="2365"/>
                      <a:pt x="13562" y="2304"/>
                      <a:pt x="13530" y="2261"/>
                    </a:cubicBezTo>
                    <a:cubicBezTo>
                      <a:pt x="13454" y="2157"/>
                      <a:pt x="13294" y="2150"/>
                      <a:pt x="13177" y="2148"/>
                    </a:cubicBezTo>
                    <a:cubicBezTo>
                      <a:pt x="13168" y="2148"/>
                      <a:pt x="13159" y="2148"/>
                      <a:pt x="13150" y="2148"/>
                    </a:cubicBezTo>
                    <a:cubicBezTo>
                      <a:pt x="13099" y="2148"/>
                      <a:pt x="13049" y="2153"/>
                      <a:pt x="13000" y="2160"/>
                    </a:cubicBezTo>
                    <a:cubicBezTo>
                      <a:pt x="13029" y="2096"/>
                      <a:pt x="13056" y="2029"/>
                      <a:pt x="13079" y="1961"/>
                    </a:cubicBezTo>
                    <a:cubicBezTo>
                      <a:pt x="13099" y="1900"/>
                      <a:pt x="13116" y="1839"/>
                      <a:pt x="13131" y="1777"/>
                    </a:cubicBezTo>
                    <a:cubicBezTo>
                      <a:pt x="13145" y="1716"/>
                      <a:pt x="13162" y="1648"/>
                      <a:pt x="13164" y="1584"/>
                    </a:cubicBezTo>
                    <a:cubicBezTo>
                      <a:pt x="13167" y="1524"/>
                      <a:pt x="13132" y="1479"/>
                      <a:pt x="13073" y="1469"/>
                    </a:cubicBezTo>
                    <a:cubicBezTo>
                      <a:pt x="13063" y="1468"/>
                      <a:pt x="13054" y="1467"/>
                      <a:pt x="13045" y="1467"/>
                    </a:cubicBezTo>
                    <a:cubicBezTo>
                      <a:pt x="13000" y="1467"/>
                      <a:pt x="12953" y="1482"/>
                      <a:pt x="12910" y="1490"/>
                    </a:cubicBezTo>
                    <a:cubicBezTo>
                      <a:pt x="12803" y="1512"/>
                      <a:pt x="12694" y="1538"/>
                      <a:pt x="12592" y="1580"/>
                    </a:cubicBezTo>
                    <a:cubicBezTo>
                      <a:pt x="12534" y="1603"/>
                      <a:pt x="12478" y="1632"/>
                      <a:pt x="12425" y="1665"/>
                    </a:cubicBezTo>
                    <a:cubicBezTo>
                      <a:pt x="12394" y="1527"/>
                      <a:pt x="12346" y="1394"/>
                      <a:pt x="12282" y="1268"/>
                    </a:cubicBezTo>
                    <a:cubicBezTo>
                      <a:pt x="12273" y="1252"/>
                      <a:pt x="12252" y="1239"/>
                      <a:pt x="12234" y="1239"/>
                    </a:cubicBezTo>
                    <a:cubicBezTo>
                      <a:pt x="12060" y="1250"/>
                      <a:pt x="11978" y="1434"/>
                      <a:pt x="11920" y="1575"/>
                    </a:cubicBezTo>
                    <a:cubicBezTo>
                      <a:pt x="11872" y="1695"/>
                      <a:pt x="11839" y="1821"/>
                      <a:pt x="11820" y="1949"/>
                    </a:cubicBezTo>
                    <a:cubicBezTo>
                      <a:pt x="11759" y="1904"/>
                      <a:pt x="11691" y="1867"/>
                      <a:pt x="11620" y="1840"/>
                    </a:cubicBezTo>
                    <a:cubicBezTo>
                      <a:pt x="11639" y="1817"/>
                      <a:pt x="11656" y="1792"/>
                      <a:pt x="11669" y="1766"/>
                    </a:cubicBezTo>
                    <a:cubicBezTo>
                      <a:pt x="11719" y="1669"/>
                      <a:pt x="11651" y="1584"/>
                      <a:pt x="11560" y="1553"/>
                    </a:cubicBezTo>
                    <a:cubicBezTo>
                      <a:pt x="11522" y="1539"/>
                      <a:pt x="11481" y="1534"/>
                      <a:pt x="11439" y="1534"/>
                    </a:cubicBezTo>
                    <a:cubicBezTo>
                      <a:pt x="11376" y="1534"/>
                      <a:pt x="11311" y="1546"/>
                      <a:pt x="11253" y="1559"/>
                    </a:cubicBezTo>
                    <a:cubicBezTo>
                      <a:pt x="11200" y="1570"/>
                      <a:pt x="11148" y="1587"/>
                      <a:pt x="11098" y="1608"/>
                    </a:cubicBezTo>
                    <a:cubicBezTo>
                      <a:pt x="11182" y="1463"/>
                      <a:pt x="11227" y="1292"/>
                      <a:pt x="11222" y="1122"/>
                    </a:cubicBezTo>
                    <a:cubicBezTo>
                      <a:pt x="11221" y="1094"/>
                      <a:pt x="11199" y="1069"/>
                      <a:pt x="11170" y="1069"/>
                    </a:cubicBezTo>
                    <a:cubicBezTo>
                      <a:pt x="11170" y="1069"/>
                      <a:pt x="11169" y="1069"/>
                      <a:pt x="11168" y="1069"/>
                    </a:cubicBezTo>
                    <a:cubicBezTo>
                      <a:pt x="11044" y="1073"/>
                      <a:pt x="10922" y="1091"/>
                      <a:pt x="10802" y="1121"/>
                    </a:cubicBezTo>
                    <a:cubicBezTo>
                      <a:pt x="10828" y="1057"/>
                      <a:pt x="10850" y="990"/>
                      <a:pt x="10865" y="921"/>
                    </a:cubicBezTo>
                    <a:cubicBezTo>
                      <a:pt x="10903" y="733"/>
                      <a:pt x="10896" y="538"/>
                      <a:pt x="10843" y="354"/>
                    </a:cubicBezTo>
                    <a:cubicBezTo>
                      <a:pt x="10835" y="329"/>
                      <a:pt x="10813" y="315"/>
                      <a:pt x="10790" y="315"/>
                    </a:cubicBezTo>
                    <a:cubicBezTo>
                      <a:pt x="10781" y="315"/>
                      <a:pt x="10771" y="317"/>
                      <a:pt x="10763" y="321"/>
                    </a:cubicBezTo>
                    <a:cubicBezTo>
                      <a:pt x="10604" y="401"/>
                      <a:pt x="10451" y="493"/>
                      <a:pt x="10306" y="593"/>
                    </a:cubicBezTo>
                    <a:cubicBezTo>
                      <a:pt x="10300" y="522"/>
                      <a:pt x="10290" y="453"/>
                      <a:pt x="10274" y="385"/>
                    </a:cubicBezTo>
                    <a:cubicBezTo>
                      <a:pt x="10262" y="330"/>
                      <a:pt x="10244" y="273"/>
                      <a:pt x="10225" y="219"/>
                    </a:cubicBezTo>
                    <a:cubicBezTo>
                      <a:pt x="10206" y="168"/>
                      <a:pt x="10188" y="113"/>
                      <a:pt x="10156" y="69"/>
                    </a:cubicBezTo>
                    <a:cubicBezTo>
                      <a:pt x="10121" y="22"/>
                      <a:pt x="10075" y="0"/>
                      <a:pt x="100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3"/>
              <p:cNvSpPr/>
              <p:nvPr/>
            </p:nvSpPr>
            <p:spPr>
              <a:xfrm>
                <a:off x="3850701" y="697609"/>
                <a:ext cx="399423" cy="195501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4063" extrusionOk="0">
                    <a:moveTo>
                      <a:pt x="5154" y="0"/>
                    </a:moveTo>
                    <a:cubicBezTo>
                      <a:pt x="5154" y="0"/>
                      <a:pt x="5153" y="0"/>
                      <a:pt x="5153" y="0"/>
                    </a:cubicBezTo>
                    <a:cubicBezTo>
                      <a:pt x="5082" y="1"/>
                      <a:pt x="5012" y="75"/>
                      <a:pt x="4963" y="118"/>
                    </a:cubicBezTo>
                    <a:cubicBezTo>
                      <a:pt x="4903" y="173"/>
                      <a:pt x="4846" y="231"/>
                      <a:pt x="4793" y="292"/>
                    </a:cubicBezTo>
                    <a:cubicBezTo>
                      <a:pt x="4692" y="416"/>
                      <a:pt x="4609" y="549"/>
                      <a:pt x="4546" y="696"/>
                    </a:cubicBezTo>
                    <a:cubicBezTo>
                      <a:pt x="4513" y="776"/>
                      <a:pt x="4486" y="858"/>
                      <a:pt x="4465" y="941"/>
                    </a:cubicBezTo>
                    <a:cubicBezTo>
                      <a:pt x="4398" y="902"/>
                      <a:pt x="4324" y="871"/>
                      <a:pt x="4254" y="837"/>
                    </a:cubicBezTo>
                    <a:cubicBezTo>
                      <a:pt x="4216" y="819"/>
                      <a:pt x="4179" y="798"/>
                      <a:pt x="4138" y="798"/>
                    </a:cubicBezTo>
                    <a:cubicBezTo>
                      <a:pt x="4131" y="798"/>
                      <a:pt x="4125" y="798"/>
                      <a:pt x="4118" y="799"/>
                    </a:cubicBezTo>
                    <a:cubicBezTo>
                      <a:pt x="4077" y="806"/>
                      <a:pt x="4047" y="833"/>
                      <a:pt x="4026" y="869"/>
                    </a:cubicBezTo>
                    <a:cubicBezTo>
                      <a:pt x="4007" y="903"/>
                      <a:pt x="3994" y="944"/>
                      <a:pt x="3983" y="981"/>
                    </a:cubicBezTo>
                    <a:cubicBezTo>
                      <a:pt x="3973" y="1015"/>
                      <a:pt x="3967" y="1049"/>
                      <a:pt x="3960" y="1084"/>
                    </a:cubicBezTo>
                    <a:cubicBezTo>
                      <a:pt x="3801" y="1016"/>
                      <a:pt x="3629" y="981"/>
                      <a:pt x="3458" y="958"/>
                    </a:cubicBezTo>
                    <a:cubicBezTo>
                      <a:pt x="3372" y="948"/>
                      <a:pt x="3285" y="940"/>
                      <a:pt x="3200" y="933"/>
                    </a:cubicBezTo>
                    <a:cubicBezTo>
                      <a:pt x="3165" y="931"/>
                      <a:pt x="3123" y="923"/>
                      <a:pt x="3082" y="923"/>
                    </a:cubicBezTo>
                    <a:cubicBezTo>
                      <a:pt x="3039" y="923"/>
                      <a:pt x="2998" y="932"/>
                      <a:pt x="2970" y="964"/>
                    </a:cubicBezTo>
                    <a:cubicBezTo>
                      <a:pt x="2922" y="1021"/>
                      <a:pt x="2940" y="1107"/>
                      <a:pt x="2960" y="1171"/>
                    </a:cubicBezTo>
                    <a:cubicBezTo>
                      <a:pt x="2986" y="1253"/>
                      <a:pt x="3029" y="1322"/>
                      <a:pt x="3082" y="1388"/>
                    </a:cubicBezTo>
                    <a:cubicBezTo>
                      <a:pt x="3138" y="1458"/>
                      <a:pt x="3201" y="1524"/>
                      <a:pt x="3266" y="1587"/>
                    </a:cubicBezTo>
                    <a:cubicBezTo>
                      <a:pt x="3260" y="1590"/>
                      <a:pt x="3253" y="1590"/>
                      <a:pt x="3245" y="1592"/>
                    </a:cubicBezTo>
                    <a:cubicBezTo>
                      <a:pt x="3180" y="1622"/>
                      <a:pt x="3134" y="1686"/>
                      <a:pt x="3097" y="1745"/>
                    </a:cubicBezTo>
                    <a:cubicBezTo>
                      <a:pt x="3087" y="1760"/>
                      <a:pt x="3081" y="1776"/>
                      <a:pt x="3072" y="1790"/>
                    </a:cubicBezTo>
                    <a:cubicBezTo>
                      <a:pt x="3071" y="1786"/>
                      <a:pt x="3070" y="1782"/>
                      <a:pt x="3068" y="1780"/>
                    </a:cubicBezTo>
                    <a:cubicBezTo>
                      <a:pt x="3020" y="1686"/>
                      <a:pt x="2959" y="1577"/>
                      <a:pt x="2873" y="1513"/>
                    </a:cubicBezTo>
                    <a:cubicBezTo>
                      <a:pt x="2831" y="1481"/>
                      <a:pt x="2787" y="1468"/>
                      <a:pt x="2742" y="1468"/>
                    </a:cubicBezTo>
                    <a:cubicBezTo>
                      <a:pt x="2627" y="1468"/>
                      <a:pt x="2511" y="1560"/>
                      <a:pt x="2423" y="1655"/>
                    </a:cubicBezTo>
                    <a:cubicBezTo>
                      <a:pt x="2365" y="1469"/>
                      <a:pt x="2265" y="1296"/>
                      <a:pt x="2126" y="1156"/>
                    </a:cubicBezTo>
                    <a:cubicBezTo>
                      <a:pt x="2096" y="1127"/>
                      <a:pt x="2063" y="1103"/>
                      <a:pt x="2028" y="1103"/>
                    </a:cubicBezTo>
                    <a:cubicBezTo>
                      <a:pt x="2009" y="1103"/>
                      <a:pt x="1989" y="1110"/>
                      <a:pt x="1969" y="1128"/>
                    </a:cubicBezTo>
                    <a:cubicBezTo>
                      <a:pt x="1917" y="1171"/>
                      <a:pt x="1875" y="1234"/>
                      <a:pt x="1834" y="1287"/>
                    </a:cubicBezTo>
                    <a:cubicBezTo>
                      <a:pt x="1752" y="1398"/>
                      <a:pt x="1687" y="1521"/>
                      <a:pt x="1634" y="1649"/>
                    </a:cubicBezTo>
                    <a:cubicBezTo>
                      <a:pt x="1609" y="1712"/>
                      <a:pt x="1588" y="1777"/>
                      <a:pt x="1570" y="1841"/>
                    </a:cubicBezTo>
                    <a:cubicBezTo>
                      <a:pt x="1527" y="1766"/>
                      <a:pt x="1472" y="1698"/>
                      <a:pt x="1406" y="1643"/>
                    </a:cubicBezTo>
                    <a:cubicBezTo>
                      <a:pt x="1394" y="1633"/>
                      <a:pt x="1380" y="1626"/>
                      <a:pt x="1366" y="1626"/>
                    </a:cubicBezTo>
                    <a:cubicBezTo>
                      <a:pt x="1357" y="1626"/>
                      <a:pt x="1348" y="1629"/>
                      <a:pt x="1340" y="1634"/>
                    </a:cubicBezTo>
                    <a:cubicBezTo>
                      <a:pt x="1269" y="1680"/>
                      <a:pt x="1217" y="1745"/>
                      <a:pt x="1189" y="1820"/>
                    </a:cubicBezTo>
                    <a:cubicBezTo>
                      <a:pt x="993" y="1604"/>
                      <a:pt x="710" y="1474"/>
                      <a:pt x="417" y="1474"/>
                    </a:cubicBezTo>
                    <a:cubicBezTo>
                      <a:pt x="385" y="1474"/>
                      <a:pt x="364" y="1498"/>
                      <a:pt x="362" y="1528"/>
                    </a:cubicBezTo>
                    <a:cubicBezTo>
                      <a:pt x="346" y="1761"/>
                      <a:pt x="393" y="1996"/>
                      <a:pt x="496" y="2205"/>
                    </a:cubicBezTo>
                    <a:cubicBezTo>
                      <a:pt x="439" y="2223"/>
                      <a:pt x="383" y="2239"/>
                      <a:pt x="328" y="2260"/>
                    </a:cubicBezTo>
                    <a:cubicBezTo>
                      <a:pt x="232" y="2293"/>
                      <a:pt x="96" y="2328"/>
                      <a:pt x="50" y="2429"/>
                    </a:cubicBezTo>
                    <a:cubicBezTo>
                      <a:pt x="0" y="2541"/>
                      <a:pt x="112" y="2630"/>
                      <a:pt x="192" y="2688"/>
                    </a:cubicBezTo>
                    <a:cubicBezTo>
                      <a:pt x="280" y="2751"/>
                      <a:pt x="382" y="2795"/>
                      <a:pt x="488" y="2819"/>
                    </a:cubicBezTo>
                    <a:cubicBezTo>
                      <a:pt x="523" y="2827"/>
                      <a:pt x="559" y="2831"/>
                      <a:pt x="593" y="2835"/>
                    </a:cubicBezTo>
                    <a:cubicBezTo>
                      <a:pt x="478" y="2976"/>
                      <a:pt x="415" y="3158"/>
                      <a:pt x="426" y="3340"/>
                    </a:cubicBezTo>
                    <a:cubicBezTo>
                      <a:pt x="429" y="3369"/>
                      <a:pt x="451" y="3395"/>
                      <a:pt x="480" y="3395"/>
                    </a:cubicBezTo>
                    <a:cubicBezTo>
                      <a:pt x="484" y="3395"/>
                      <a:pt x="490" y="3395"/>
                      <a:pt x="495" y="3393"/>
                    </a:cubicBezTo>
                    <a:cubicBezTo>
                      <a:pt x="700" y="3328"/>
                      <a:pt x="915" y="3254"/>
                      <a:pt x="1089" y="3127"/>
                    </a:cubicBezTo>
                    <a:cubicBezTo>
                      <a:pt x="1095" y="3169"/>
                      <a:pt x="1100" y="3212"/>
                      <a:pt x="1108" y="3254"/>
                    </a:cubicBezTo>
                    <a:cubicBezTo>
                      <a:pt x="1110" y="3272"/>
                      <a:pt x="1129" y="3290"/>
                      <a:pt x="1146" y="3293"/>
                    </a:cubicBezTo>
                    <a:cubicBezTo>
                      <a:pt x="1182" y="3298"/>
                      <a:pt x="1218" y="3300"/>
                      <a:pt x="1254" y="3300"/>
                    </a:cubicBezTo>
                    <a:cubicBezTo>
                      <a:pt x="1368" y="3300"/>
                      <a:pt x="1481" y="3275"/>
                      <a:pt x="1585" y="3231"/>
                    </a:cubicBezTo>
                    <a:lnTo>
                      <a:pt x="1585" y="3231"/>
                    </a:lnTo>
                    <a:cubicBezTo>
                      <a:pt x="1573" y="3280"/>
                      <a:pt x="1562" y="3331"/>
                      <a:pt x="1549" y="3382"/>
                    </a:cubicBezTo>
                    <a:lnTo>
                      <a:pt x="1522" y="3496"/>
                    </a:lnTo>
                    <a:cubicBezTo>
                      <a:pt x="1514" y="3532"/>
                      <a:pt x="1498" y="3572"/>
                      <a:pt x="1500" y="3610"/>
                    </a:cubicBezTo>
                    <a:cubicBezTo>
                      <a:pt x="1505" y="3674"/>
                      <a:pt x="1553" y="3692"/>
                      <a:pt x="1605" y="3692"/>
                    </a:cubicBezTo>
                    <a:cubicBezTo>
                      <a:pt x="1618" y="3692"/>
                      <a:pt x="1631" y="3691"/>
                      <a:pt x="1644" y="3689"/>
                    </a:cubicBezTo>
                    <a:cubicBezTo>
                      <a:pt x="1874" y="3657"/>
                      <a:pt x="2087" y="3532"/>
                      <a:pt x="2240" y="3361"/>
                    </a:cubicBezTo>
                    <a:lnTo>
                      <a:pt x="2240" y="3361"/>
                    </a:lnTo>
                    <a:cubicBezTo>
                      <a:pt x="2223" y="3426"/>
                      <a:pt x="2207" y="3491"/>
                      <a:pt x="2195" y="3558"/>
                    </a:cubicBezTo>
                    <a:cubicBezTo>
                      <a:pt x="2190" y="3593"/>
                      <a:pt x="2209" y="3627"/>
                      <a:pt x="2246" y="3627"/>
                    </a:cubicBezTo>
                    <a:cubicBezTo>
                      <a:pt x="2247" y="3627"/>
                      <a:pt x="2247" y="3627"/>
                      <a:pt x="2248" y="3627"/>
                    </a:cubicBezTo>
                    <a:cubicBezTo>
                      <a:pt x="2414" y="3627"/>
                      <a:pt x="2576" y="3591"/>
                      <a:pt x="2727" y="3526"/>
                    </a:cubicBezTo>
                    <a:cubicBezTo>
                      <a:pt x="2740" y="3693"/>
                      <a:pt x="2765" y="3859"/>
                      <a:pt x="2798" y="4022"/>
                    </a:cubicBezTo>
                    <a:cubicBezTo>
                      <a:pt x="2803" y="4045"/>
                      <a:pt x="2828" y="4063"/>
                      <a:pt x="2852" y="4063"/>
                    </a:cubicBezTo>
                    <a:cubicBezTo>
                      <a:pt x="2856" y="4063"/>
                      <a:pt x="2861" y="4062"/>
                      <a:pt x="2866" y="4060"/>
                    </a:cubicBezTo>
                    <a:cubicBezTo>
                      <a:pt x="3210" y="3944"/>
                      <a:pt x="3450" y="3652"/>
                      <a:pt x="3515" y="3315"/>
                    </a:cubicBezTo>
                    <a:lnTo>
                      <a:pt x="3555" y="3394"/>
                    </a:lnTo>
                    <a:cubicBezTo>
                      <a:pt x="3579" y="3440"/>
                      <a:pt x="3600" y="3491"/>
                      <a:pt x="3647" y="3517"/>
                    </a:cubicBezTo>
                    <a:cubicBezTo>
                      <a:pt x="3666" y="3528"/>
                      <a:pt x="3686" y="3532"/>
                      <a:pt x="3705" y="3532"/>
                    </a:cubicBezTo>
                    <a:cubicBezTo>
                      <a:pt x="3741" y="3532"/>
                      <a:pt x="3776" y="3518"/>
                      <a:pt x="3810" y="3504"/>
                    </a:cubicBezTo>
                    <a:cubicBezTo>
                      <a:pt x="3883" y="3472"/>
                      <a:pt x="3958" y="3433"/>
                      <a:pt x="4021" y="3384"/>
                    </a:cubicBezTo>
                    <a:lnTo>
                      <a:pt x="4034" y="3531"/>
                    </a:lnTo>
                    <a:cubicBezTo>
                      <a:pt x="4041" y="3610"/>
                      <a:pt x="4050" y="3689"/>
                      <a:pt x="4058" y="3767"/>
                    </a:cubicBezTo>
                    <a:cubicBezTo>
                      <a:pt x="4062" y="3805"/>
                      <a:pt x="4068" y="3843"/>
                      <a:pt x="4072" y="3880"/>
                    </a:cubicBezTo>
                    <a:cubicBezTo>
                      <a:pt x="4076" y="3911"/>
                      <a:pt x="4076" y="3944"/>
                      <a:pt x="4093" y="3971"/>
                    </a:cubicBezTo>
                    <a:cubicBezTo>
                      <a:pt x="4110" y="3997"/>
                      <a:pt x="4133" y="4006"/>
                      <a:pt x="4157" y="4006"/>
                    </a:cubicBezTo>
                    <a:cubicBezTo>
                      <a:pt x="4189" y="4006"/>
                      <a:pt x="4224" y="3991"/>
                      <a:pt x="4253" y="3981"/>
                    </a:cubicBezTo>
                    <a:cubicBezTo>
                      <a:pt x="4320" y="3959"/>
                      <a:pt x="4385" y="3937"/>
                      <a:pt x="4450" y="3910"/>
                    </a:cubicBezTo>
                    <a:cubicBezTo>
                      <a:pt x="4573" y="3858"/>
                      <a:pt x="4691" y="3789"/>
                      <a:pt x="4780" y="3689"/>
                    </a:cubicBezTo>
                    <a:cubicBezTo>
                      <a:pt x="4807" y="3660"/>
                      <a:pt x="4830" y="3630"/>
                      <a:pt x="4851" y="3596"/>
                    </a:cubicBezTo>
                    <a:cubicBezTo>
                      <a:pt x="4862" y="3616"/>
                      <a:pt x="4869" y="3638"/>
                      <a:pt x="4881" y="3658"/>
                    </a:cubicBezTo>
                    <a:cubicBezTo>
                      <a:pt x="4927" y="3738"/>
                      <a:pt x="4983" y="3826"/>
                      <a:pt x="5076" y="3857"/>
                    </a:cubicBezTo>
                    <a:cubicBezTo>
                      <a:pt x="5092" y="3862"/>
                      <a:pt x="5108" y="3865"/>
                      <a:pt x="5122" y="3865"/>
                    </a:cubicBezTo>
                    <a:cubicBezTo>
                      <a:pt x="5204" y="3865"/>
                      <a:pt x="5260" y="3790"/>
                      <a:pt x="5302" y="3722"/>
                    </a:cubicBezTo>
                    <a:cubicBezTo>
                      <a:pt x="5331" y="3675"/>
                      <a:pt x="5353" y="3627"/>
                      <a:pt x="5371" y="3577"/>
                    </a:cubicBezTo>
                    <a:cubicBezTo>
                      <a:pt x="5394" y="3596"/>
                      <a:pt x="5417" y="3615"/>
                      <a:pt x="5443" y="3633"/>
                    </a:cubicBezTo>
                    <a:cubicBezTo>
                      <a:pt x="5575" y="3728"/>
                      <a:pt x="5724" y="3802"/>
                      <a:pt x="5879" y="3860"/>
                    </a:cubicBezTo>
                    <a:cubicBezTo>
                      <a:pt x="5883" y="3862"/>
                      <a:pt x="5888" y="3863"/>
                      <a:pt x="5894" y="3863"/>
                    </a:cubicBezTo>
                    <a:cubicBezTo>
                      <a:pt x="5908" y="3863"/>
                      <a:pt x="5924" y="3856"/>
                      <a:pt x="5932" y="3846"/>
                    </a:cubicBezTo>
                    <a:cubicBezTo>
                      <a:pt x="6055" y="3694"/>
                      <a:pt x="6016" y="3484"/>
                      <a:pt x="5959" y="3303"/>
                    </a:cubicBezTo>
                    <a:cubicBezTo>
                      <a:pt x="5982" y="3296"/>
                      <a:pt x="6006" y="3287"/>
                      <a:pt x="6027" y="3279"/>
                    </a:cubicBezTo>
                    <a:cubicBezTo>
                      <a:pt x="6106" y="3248"/>
                      <a:pt x="6177" y="3208"/>
                      <a:pt x="6245" y="3158"/>
                    </a:cubicBezTo>
                    <a:cubicBezTo>
                      <a:pt x="6248" y="3196"/>
                      <a:pt x="6250" y="3236"/>
                      <a:pt x="6257" y="3274"/>
                    </a:cubicBezTo>
                    <a:cubicBezTo>
                      <a:pt x="6266" y="3335"/>
                      <a:pt x="6281" y="3394"/>
                      <a:pt x="6301" y="3452"/>
                    </a:cubicBezTo>
                    <a:cubicBezTo>
                      <a:pt x="6318" y="3504"/>
                      <a:pt x="6336" y="3564"/>
                      <a:pt x="6386" y="3593"/>
                    </a:cubicBezTo>
                    <a:cubicBezTo>
                      <a:pt x="6408" y="3606"/>
                      <a:pt x="6431" y="3611"/>
                      <a:pt x="6455" y="3611"/>
                    </a:cubicBezTo>
                    <a:cubicBezTo>
                      <a:pt x="6536" y="3611"/>
                      <a:pt x="6626" y="3552"/>
                      <a:pt x="6687" y="3512"/>
                    </a:cubicBezTo>
                    <a:cubicBezTo>
                      <a:pt x="6765" y="3461"/>
                      <a:pt x="6835" y="3399"/>
                      <a:pt x="6898" y="3328"/>
                    </a:cubicBezTo>
                    <a:cubicBezTo>
                      <a:pt x="7000" y="3473"/>
                      <a:pt x="7139" y="3593"/>
                      <a:pt x="7301" y="3664"/>
                    </a:cubicBezTo>
                    <a:cubicBezTo>
                      <a:pt x="7361" y="3691"/>
                      <a:pt x="7434" y="3723"/>
                      <a:pt x="7504" y="3723"/>
                    </a:cubicBezTo>
                    <a:cubicBezTo>
                      <a:pt x="7512" y="3723"/>
                      <a:pt x="7521" y="3723"/>
                      <a:pt x="7529" y="3722"/>
                    </a:cubicBezTo>
                    <a:cubicBezTo>
                      <a:pt x="7614" y="3712"/>
                      <a:pt x="7650" y="3643"/>
                      <a:pt x="7646" y="3563"/>
                    </a:cubicBezTo>
                    <a:cubicBezTo>
                      <a:pt x="7637" y="3379"/>
                      <a:pt x="7591" y="3195"/>
                      <a:pt x="7523" y="3024"/>
                    </a:cubicBezTo>
                    <a:cubicBezTo>
                      <a:pt x="7483" y="2926"/>
                      <a:pt x="7435" y="2832"/>
                      <a:pt x="7380" y="2745"/>
                    </a:cubicBezTo>
                    <a:lnTo>
                      <a:pt x="7380" y="2745"/>
                    </a:lnTo>
                    <a:cubicBezTo>
                      <a:pt x="7398" y="2746"/>
                      <a:pt x="7417" y="2748"/>
                      <a:pt x="7435" y="2750"/>
                    </a:cubicBezTo>
                    <a:cubicBezTo>
                      <a:pt x="7463" y="2752"/>
                      <a:pt x="7492" y="2756"/>
                      <a:pt x="7521" y="2756"/>
                    </a:cubicBezTo>
                    <a:cubicBezTo>
                      <a:pt x="7542" y="2756"/>
                      <a:pt x="7563" y="2754"/>
                      <a:pt x="7584" y="2748"/>
                    </a:cubicBezTo>
                    <a:cubicBezTo>
                      <a:pt x="7631" y="2735"/>
                      <a:pt x="7675" y="2699"/>
                      <a:pt x="7688" y="2651"/>
                    </a:cubicBezTo>
                    <a:cubicBezTo>
                      <a:pt x="7720" y="2543"/>
                      <a:pt x="7599" y="2478"/>
                      <a:pt x="7527" y="2424"/>
                    </a:cubicBezTo>
                    <a:cubicBezTo>
                      <a:pt x="7501" y="2404"/>
                      <a:pt x="7474" y="2383"/>
                      <a:pt x="7448" y="2363"/>
                    </a:cubicBezTo>
                    <a:cubicBezTo>
                      <a:pt x="7499" y="2350"/>
                      <a:pt x="7547" y="2335"/>
                      <a:pt x="7592" y="2324"/>
                    </a:cubicBezTo>
                    <a:cubicBezTo>
                      <a:pt x="7810" y="2265"/>
                      <a:pt x="8027" y="2204"/>
                      <a:pt x="8244" y="2145"/>
                    </a:cubicBezTo>
                    <a:cubicBezTo>
                      <a:pt x="8282" y="2139"/>
                      <a:pt x="8301" y="2086"/>
                      <a:pt x="8268" y="2057"/>
                    </a:cubicBezTo>
                    <a:cubicBezTo>
                      <a:pt x="7936" y="1785"/>
                      <a:pt x="7551" y="1585"/>
                      <a:pt x="7139" y="1471"/>
                    </a:cubicBezTo>
                    <a:cubicBezTo>
                      <a:pt x="7215" y="1406"/>
                      <a:pt x="7283" y="1330"/>
                      <a:pt x="7344" y="1245"/>
                    </a:cubicBezTo>
                    <a:cubicBezTo>
                      <a:pt x="7355" y="1227"/>
                      <a:pt x="7352" y="1193"/>
                      <a:pt x="7335" y="1180"/>
                    </a:cubicBezTo>
                    <a:cubicBezTo>
                      <a:pt x="7204" y="1074"/>
                      <a:pt x="7041" y="1019"/>
                      <a:pt x="6876" y="1019"/>
                    </a:cubicBezTo>
                    <a:cubicBezTo>
                      <a:pt x="6828" y="1019"/>
                      <a:pt x="6780" y="1024"/>
                      <a:pt x="6733" y="1033"/>
                    </a:cubicBezTo>
                    <a:cubicBezTo>
                      <a:pt x="6790" y="771"/>
                      <a:pt x="6785" y="496"/>
                      <a:pt x="6712" y="236"/>
                    </a:cubicBezTo>
                    <a:cubicBezTo>
                      <a:pt x="6696" y="177"/>
                      <a:pt x="6674" y="111"/>
                      <a:pt x="6605" y="111"/>
                    </a:cubicBezTo>
                    <a:cubicBezTo>
                      <a:pt x="6602" y="111"/>
                      <a:pt x="6598" y="112"/>
                      <a:pt x="6595" y="112"/>
                    </a:cubicBezTo>
                    <a:cubicBezTo>
                      <a:pt x="6530" y="117"/>
                      <a:pt x="6459" y="156"/>
                      <a:pt x="6402" y="184"/>
                    </a:cubicBezTo>
                    <a:cubicBezTo>
                      <a:pt x="6282" y="243"/>
                      <a:pt x="6173" y="324"/>
                      <a:pt x="6084" y="422"/>
                    </a:cubicBezTo>
                    <a:cubicBezTo>
                      <a:pt x="6031" y="479"/>
                      <a:pt x="5986" y="539"/>
                      <a:pt x="5947" y="605"/>
                    </a:cubicBezTo>
                    <a:cubicBezTo>
                      <a:pt x="5941" y="574"/>
                      <a:pt x="5936" y="540"/>
                      <a:pt x="5928" y="510"/>
                    </a:cubicBezTo>
                    <a:cubicBezTo>
                      <a:pt x="5916" y="468"/>
                      <a:pt x="5892" y="432"/>
                      <a:pt x="5847" y="424"/>
                    </a:cubicBezTo>
                    <a:cubicBezTo>
                      <a:pt x="5841" y="423"/>
                      <a:pt x="5835" y="422"/>
                      <a:pt x="5828" y="422"/>
                    </a:cubicBezTo>
                    <a:cubicBezTo>
                      <a:pt x="5796" y="422"/>
                      <a:pt x="5762" y="436"/>
                      <a:pt x="5731" y="447"/>
                    </a:cubicBezTo>
                    <a:cubicBezTo>
                      <a:pt x="5695" y="460"/>
                      <a:pt x="5659" y="477"/>
                      <a:pt x="5625" y="496"/>
                    </a:cubicBezTo>
                    <a:cubicBezTo>
                      <a:pt x="5570" y="524"/>
                      <a:pt x="5521" y="563"/>
                      <a:pt x="5474" y="603"/>
                    </a:cubicBezTo>
                    <a:cubicBezTo>
                      <a:pt x="5463" y="519"/>
                      <a:pt x="5443" y="437"/>
                      <a:pt x="5414" y="358"/>
                    </a:cubicBezTo>
                    <a:cubicBezTo>
                      <a:pt x="5386" y="281"/>
                      <a:pt x="5351" y="206"/>
                      <a:pt x="5309" y="136"/>
                    </a:cubicBezTo>
                    <a:cubicBezTo>
                      <a:pt x="5274" y="81"/>
                      <a:pt x="5230" y="0"/>
                      <a:pt x="51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" name="Google Shape;34;p3"/>
            <p:cNvGrpSpPr/>
            <p:nvPr/>
          </p:nvGrpSpPr>
          <p:grpSpPr>
            <a:xfrm>
              <a:off x="8430779" y="3749133"/>
              <a:ext cx="849485" cy="816694"/>
              <a:chOff x="3017258" y="3493429"/>
              <a:chExt cx="438783" cy="421846"/>
            </a:xfrm>
          </p:grpSpPr>
          <p:sp>
            <p:nvSpPr>
              <p:cNvPr id="35" name="Google Shape;35;p3"/>
              <p:cNvSpPr/>
              <p:nvPr/>
            </p:nvSpPr>
            <p:spPr>
              <a:xfrm>
                <a:off x="3017258" y="3493429"/>
                <a:ext cx="438783" cy="421124"/>
              </a:xfrm>
              <a:custGeom>
                <a:avLst/>
                <a:gdLst/>
                <a:ahLst/>
                <a:cxnLst/>
                <a:rect l="l" t="t" r="r" b="b"/>
                <a:pathLst>
                  <a:path w="9119" h="8752" extrusionOk="0">
                    <a:moveTo>
                      <a:pt x="4347" y="1"/>
                    </a:moveTo>
                    <a:cubicBezTo>
                      <a:pt x="4315" y="1"/>
                      <a:pt x="4282" y="2"/>
                      <a:pt x="4250" y="4"/>
                    </a:cubicBezTo>
                    <a:cubicBezTo>
                      <a:pt x="3471" y="57"/>
                      <a:pt x="2730" y="659"/>
                      <a:pt x="2753" y="1482"/>
                    </a:cubicBezTo>
                    <a:cubicBezTo>
                      <a:pt x="2761" y="1771"/>
                      <a:pt x="2857" y="2045"/>
                      <a:pt x="3010" y="2284"/>
                    </a:cubicBezTo>
                    <a:cubicBezTo>
                      <a:pt x="2854" y="2315"/>
                      <a:pt x="2704" y="2394"/>
                      <a:pt x="2598" y="2507"/>
                    </a:cubicBezTo>
                    <a:cubicBezTo>
                      <a:pt x="2546" y="2497"/>
                      <a:pt x="2493" y="2492"/>
                      <a:pt x="2437" y="2492"/>
                    </a:cubicBezTo>
                    <a:cubicBezTo>
                      <a:pt x="2403" y="2492"/>
                      <a:pt x="2369" y="2494"/>
                      <a:pt x="2334" y="2498"/>
                    </a:cubicBezTo>
                    <a:cubicBezTo>
                      <a:pt x="2008" y="2534"/>
                      <a:pt x="1651" y="2620"/>
                      <a:pt x="1396" y="2836"/>
                    </a:cubicBezTo>
                    <a:cubicBezTo>
                      <a:pt x="838" y="3308"/>
                      <a:pt x="1150" y="4174"/>
                      <a:pt x="1549" y="4637"/>
                    </a:cubicBezTo>
                    <a:cubicBezTo>
                      <a:pt x="1652" y="4758"/>
                      <a:pt x="1775" y="4865"/>
                      <a:pt x="1908" y="4951"/>
                    </a:cubicBezTo>
                    <a:cubicBezTo>
                      <a:pt x="1856" y="4985"/>
                      <a:pt x="1809" y="5023"/>
                      <a:pt x="1771" y="5067"/>
                    </a:cubicBezTo>
                    <a:cubicBezTo>
                      <a:pt x="1768" y="5070"/>
                      <a:pt x="1767" y="5072"/>
                      <a:pt x="1766" y="5075"/>
                    </a:cubicBezTo>
                    <a:cubicBezTo>
                      <a:pt x="1715" y="5067"/>
                      <a:pt x="1663" y="5062"/>
                      <a:pt x="1610" y="5062"/>
                    </a:cubicBezTo>
                    <a:cubicBezTo>
                      <a:pt x="1418" y="5062"/>
                      <a:pt x="1214" y="5116"/>
                      <a:pt x="1039" y="5185"/>
                    </a:cubicBezTo>
                    <a:cubicBezTo>
                      <a:pt x="570" y="5372"/>
                      <a:pt x="57" y="5705"/>
                      <a:pt x="17" y="6253"/>
                    </a:cubicBezTo>
                    <a:cubicBezTo>
                      <a:pt x="1" y="6473"/>
                      <a:pt x="42" y="6738"/>
                      <a:pt x="215" y="6884"/>
                    </a:cubicBezTo>
                    <a:cubicBezTo>
                      <a:pt x="400" y="7423"/>
                      <a:pt x="1165" y="7537"/>
                      <a:pt x="1657" y="7682"/>
                    </a:cubicBezTo>
                    <a:cubicBezTo>
                      <a:pt x="1844" y="7737"/>
                      <a:pt x="2012" y="7822"/>
                      <a:pt x="2190" y="7900"/>
                    </a:cubicBezTo>
                    <a:cubicBezTo>
                      <a:pt x="2435" y="8005"/>
                      <a:pt x="2685" y="8098"/>
                      <a:pt x="2943" y="8171"/>
                    </a:cubicBezTo>
                    <a:cubicBezTo>
                      <a:pt x="3214" y="8246"/>
                      <a:pt x="3490" y="8296"/>
                      <a:pt x="3759" y="8371"/>
                    </a:cubicBezTo>
                    <a:cubicBezTo>
                      <a:pt x="4043" y="8450"/>
                      <a:pt x="4323" y="8538"/>
                      <a:pt x="4609" y="8599"/>
                    </a:cubicBezTo>
                    <a:cubicBezTo>
                      <a:pt x="5118" y="8711"/>
                      <a:pt x="5665" y="8751"/>
                      <a:pt x="6190" y="8751"/>
                    </a:cubicBezTo>
                    <a:cubicBezTo>
                      <a:pt x="6248" y="8751"/>
                      <a:pt x="6306" y="8751"/>
                      <a:pt x="6364" y="8750"/>
                    </a:cubicBezTo>
                    <a:cubicBezTo>
                      <a:pt x="6604" y="8746"/>
                      <a:pt x="6841" y="8724"/>
                      <a:pt x="7081" y="8724"/>
                    </a:cubicBezTo>
                    <a:cubicBezTo>
                      <a:pt x="7099" y="8724"/>
                      <a:pt x="7117" y="8724"/>
                      <a:pt x="7136" y="8724"/>
                    </a:cubicBezTo>
                    <a:cubicBezTo>
                      <a:pt x="7322" y="8724"/>
                      <a:pt x="7515" y="8722"/>
                      <a:pt x="7692" y="8664"/>
                    </a:cubicBezTo>
                    <a:cubicBezTo>
                      <a:pt x="7886" y="8601"/>
                      <a:pt x="8005" y="8475"/>
                      <a:pt x="8107" y="8303"/>
                    </a:cubicBezTo>
                    <a:cubicBezTo>
                      <a:pt x="8231" y="8096"/>
                      <a:pt x="8331" y="7866"/>
                      <a:pt x="8398" y="7634"/>
                    </a:cubicBezTo>
                    <a:cubicBezTo>
                      <a:pt x="8473" y="7376"/>
                      <a:pt x="8427" y="7097"/>
                      <a:pt x="8515" y="6844"/>
                    </a:cubicBezTo>
                    <a:cubicBezTo>
                      <a:pt x="8603" y="6595"/>
                      <a:pt x="8770" y="6380"/>
                      <a:pt x="8867" y="6134"/>
                    </a:cubicBezTo>
                    <a:cubicBezTo>
                      <a:pt x="9072" y="5618"/>
                      <a:pt x="9119" y="4986"/>
                      <a:pt x="8940" y="4458"/>
                    </a:cubicBezTo>
                    <a:cubicBezTo>
                      <a:pt x="8836" y="4148"/>
                      <a:pt x="8613" y="3836"/>
                      <a:pt x="8302" y="3836"/>
                    </a:cubicBezTo>
                    <a:cubicBezTo>
                      <a:pt x="8286" y="3836"/>
                      <a:pt x="8268" y="3837"/>
                      <a:pt x="8251" y="3839"/>
                    </a:cubicBezTo>
                    <a:cubicBezTo>
                      <a:pt x="8333" y="3475"/>
                      <a:pt x="8398" y="3104"/>
                      <a:pt x="8356" y="2731"/>
                    </a:cubicBezTo>
                    <a:cubicBezTo>
                      <a:pt x="8310" y="2323"/>
                      <a:pt x="8150" y="1872"/>
                      <a:pt x="7859" y="1574"/>
                    </a:cubicBezTo>
                    <a:cubicBezTo>
                      <a:pt x="7658" y="1370"/>
                      <a:pt x="7402" y="1266"/>
                      <a:pt x="7133" y="1266"/>
                    </a:cubicBezTo>
                    <a:cubicBezTo>
                      <a:pt x="7038" y="1266"/>
                      <a:pt x="6941" y="1279"/>
                      <a:pt x="6844" y="1305"/>
                    </a:cubicBezTo>
                    <a:cubicBezTo>
                      <a:pt x="6668" y="1353"/>
                      <a:pt x="6523" y="1440"/>
                      <a:pt x="6395" y="1551"/>
                    </a:cubicBezTo>
                    <a:cubicBezTo>
                      <a:pt x="6393" y="1392"/>
                      <a:pt x="6364" y="1221"/>
                      <a:pt x="6272" y="1089"/>
                    </a:cubicBezTo>
                    <a:cubicBezTo>
                      <a:pt x="6154" y="922"/>
                      <a:pt x="5949" y="852"/>
                      <a:pt x="5745" y="852"/>
                    </a:cubicBezTo>
                    <a:cubicBezTo>
                      <a:pt x="5663" y="852"/>
                      <a:pt x="5580" y="863"/>
                      <a:pt x="5503" y="884"/>
                    </a:cubicBezTo>
                    <a:cubicBezTo>
                      <a:pt x="5458" y="663"/>
                      <a:pt x="5357" y="454"/>
                      <a:pt x="5182" y="298"/>
                    </a:cubicBezTo>
                    <a:cubicBezTo>
                      <a:pt x="4954" y="95"/>
                      <a:pt x="4649" y="1"/>
                      <a:pt x="43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>
                <a:off x="3132692" y="3563632"/>
                <a:ext cx="218742" cy="351643"/>
              </a:xfrm>
              <a:custGeom>
                <a:avLst/>
                <a:gdLst/>
                <a:ahLst/>
                <a:cxnLst/>
                <a:rect l="l" t="t" r="r" b="b"/>
                <a:pathLst>
                  <a:path w="4546" h="7308" extrusionOk="0">
                    <a:moveTo>
                      <a:pt x="1563" y="1"/>
                    </a:moveTo>
                    <a:cubicBezTo>
                      <a:pt x="1554" y="1"/>
                      <a:pt x="1545" y="3"/>
                      <a:pt x="1538" y="7"/>
                    </a:cubicBezTo>
                    <a:cubicBezTo>
                      <a:pt x="1511" y="22"/>
                      <a:pt x="1502" y="57"/>
                      <a:pt x="1516" y="81"/>
                    </a:cubicBezTo>
                    <a:lnTo>
                      <a:pt x="2228" y="1338"/>
                    </a:lnTo>
                    <a:lnTo>
                      <a:pt x="2228" y="3311"/>
                    </a:lnTo>
                    <a:lnTo>
                      <a:pt x="80" y="2520"/>
                    </a:lnTo>
                    <a:cubicBezTo>
                      <a:pt x="74" y="2518"/>
                      <a:pt x="68" y="2517"/>
                      <a:pt x="62" y="2517"/>
                    </a:cubicBezTo>
                    <a:cubicBezTo>
                      <a:pt x="40" y="2517"/>
                      <a:pt x="19" y="2530"/>
                      <a:pt x="11" y="2553"/>
                    </a:cubicBezTo>
                    <a:cubicBezTo>
                      <a:pt x="0" y="2580"/>
                      <a:pt x="15" y="2612"/>
                      <a:pt x="44" y="2622"/>
                    </a:cubicBezTo>
                    <a:lnTo>
                      <a:pt x="2246" y="3433"/>
                    </a:lnTo>
                    <a:lnTo>
                      <a:pt x="4437" y="7280"/>
                    </a:lnTo>
                    <a:cubicBezTo>
                      <a:pt x="4447" y="7297"/>
                      <a:pt x="4465" y="7308"/>
                      <a:pt x="4484" y="7308"/>
                    </a:cubicBezTo>
                    <a:cubicBezTo>
                      <a:pt x="4493" y="7308"/>
                      <a:pt x="4502" y="7305"/>
                      <a:pt x="4511" y="7301"/>
                    </a:cubicBezTo>
                    <a:cubicBezTo>
                      <a:pt x="4537" y="7287"/>
                      <a:pt x="4546" y="7254"/>
                      <a:pt x="4532" y="7227"/>
                    </a:cubicBezTo>
                    <a:lnTo>
                      <a:pt x="3499" y="5411"/>
                    </a:lnTo>
                    <a:lnTo>
                      <a:pt x="3796" y="3003"/>
                    </a:lnTo>
                    <a:lnTo>
                      <a:pt x="4421" y="2205"/>
                    </a:lnTo>
                    <a:cubicBezTo>
                      <a:pt x="4439" y="2181"/>
                      <a:pt x="4435" y="2147"/>
                      <a:pt x="4412" y="2129"/>
                    </a:cubicBezTo>
                    <a:cubicBezTo>
                      <a:pt x="4401" y="2121"/>
                      <a:pt x="4389" y="2117"/>
                      <a:pt x="4377" y="2117"/>
                    </a:cubicBezTo>
                    <a:cubicBezTo>
                      <a:pt x="4361" y="2117"/>
                      <a:pt x="4346" y="2124"/>
                      <a:pt x="4335" y="2137"/>
                    </a:cubicBezTo>
                    <a:lnTo>
                      <a:pt x="3757" y="2877"/>
                    </a:lnTo>
                    <a:lnTo>
                      <a:pt x="3433" y="2150"/>
                    </a:lnTo>
                    <a:cubicBezTo>
                      <a:pt x="3425" y="2129"/>
                      <a:pt x="3404" y="2117"/>
                      <a:pt x="3383" y="2117"/>
                    </a:cubicBezTo>
                    <a:cubicBezTo>
                      <a:pt x="3376" y="2117"/>
                      <a:pt x="3369" y="2118"/>
                      <a:pt x="3362" y="2121"/>
                    </a:cubicBezTo>
                    <a:cubicBezTo>
                      <a:pt x="3333" y="2133"/>
                      <a:pt x="3321" y="2167"/>
                      <a:pt x="3333" y="2194"/>
                    </a:cubicBezTo>
                    <a:lnTo>
                      <a:pt x="3686" y="2991"/>
                    </a:lnTo>
                    <a:lnTo>
                      <a:pt x="3406" y="5255"/>
                    </a:lnTo>
                    <a:lnTo>
                      <a:pt x="2337" y="3378"/>
                    </a:lnTo>
                    <a:lnTo>
                      <a:pt x="2337" y="1349"/>
                    </a:lnTo>
                    <a:lnTo>
                      <a:pt x="3063" y="560"/>
                    </a:lnTo>
                    <a:cubicBezTo>
                      <a:pt x="3083" y="538"/>
                      <a:pt x="3082" y="503"/>
                      <a:pt x="3061" y="482"/>
                    </a:cubicBezTo>
                    <a:cubicBezTo>
                      <a:pt x="3050" y="473"/>
                      <a:pt x="3037" y="468"/>
                      <a:pt x="3023" y="468"/>
                    </a:cubicBezTo>
                    <a:cubicBezTo>
                      <a:pt x="3009" y="468"/>
                      <a:pt x="2994" y="474"/>
                      <a:pt x="2983" y="485"/>
                    </a:cubicBezTo>
                    <a:lnTo>
                      <a:pt x="2293" y="1234"/>
                    </a:lnTo>
                    <a:lnTo>
                      <a:pt x="1611" y="29"/>
                    </a:lnTo>
                    <a:cubicBezTo>
                      <a:pt x="1601" y="11"/>
                      <a:pt x="1582" y="1"/>
                      <a:pt x="15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>
                <a:off x="3121624" y="3752974"/>
                <a:ext cx="148491" cy="116156"/>
              </a:xfrm>
              <a:custGeom>
                <a:avLst/>
                <a:gdLst/>
                <a:ahLst/>
                <a:cxnLst/>
                <a:rect l="l" t="t" r="r" b="b"/>
                <a:pathLst>
                  <a:path w="3086" h="2414" extrusionOk="0">
                    <a:moveTo>
                      <a:pt x="1203" y="1"/>
                    </a:moveTo>
                    <a:cubicBezTo>
                      <a:pt x="1191" y="1"/>
                      <a:pt x="1179" y="4"/>
                      <a:pt x="1169" y="12"/>
                    </a:cubicBezTo>
                    <a:cubicBezTo>
                      <a:pt x="1144" y="30"/>
                      <a:pt x="1141" y="65"/>
                      <a:pt x="1159" y="88"/>
                    </a:cubicBezTo>
                    <a:lnTo>
                      <a:pt x="1779" y="873"/>
                    </a:lnTo>
                    <a:lnTo>
                      <a:pt x="76" y="383"/>
                    </a:lnTo>
                    <a:cubicBezTo>
                      <a:pt x="71" y="381"/>
                      <a:pt x="65" y="380"/>
                      <a:pt x="60" y="380"/>
                    </a:cubicBezTo>
                    <a:cubicBezTo>
                      <a:pt x="36" y="380"/>
                      <a:pt x="16" y="396"/>
                      <a:pt x="9" y="419"/>
                    </a:cubicBezTo>
                    <a:cubicBezTo>
                      <a:pt x="1" y="448"/>
                      <a:pt x="17" y="478"/>
                      <a:pt x="46" y="486"/>
                    </a:cubicBezTo>
                    <a:lnTo>
                      <a:pt x="1895" y="1018"/>
                    </a:lnTo>
                    <a:lnTo>
                      <a:pt x="2980" y="2392"/>
                    </a:lnTo>
                    <a:cubicBezTo>
                      <a:pt x="2991" y="2405"/>
                      <a:pt x="3006" y="2413"/>
                      <a:pt x="3023" y="2413"/>
                    </a:cubicBezTo>
                    <a:cubicBezTo>
                      <a:pt x="3035" y="2413"/>
                      <a:pt x="3046" y="2409"/>
                      <a:pt x="3057" y="2402"/>
                    </a:cubicBezTo>
                    <a:cubicBezTo>
                      <a:pt x="3081" y="2383"/>
                      <a:pt x="3085" y="2349"/>
                      <a:pt x="3066" y="2325"/>
                    </a:cubicBezTo>
                    <a:lnTo>
                      <a:pt x="1246" y="21"/>
                    </a:lnTo>
                    <a:cubicBezTo>
                      <a:pt x="1235" y="8"/>
                      <a:pt x="1219" y="1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" name="Google Shape;38;p3"/>
            <p:cNvGrpSpPr/>
            <p:nvPr/>
          </p:nvGrpSpPr>
          <p:grpSpPr>
            <a:xfrm>
              <a:off x="8386999" y="-62385"/>
              <a:ext cx="456010" cy="2999928"/>
              <a:chOff x="1164349" y="-670847"/>
              <a:chExt cx="456010" cy="2999928"/>
            </a:xfrm>
          </p:grpSpPr>
          <p:sp>
            <p:nvSpPr>
              <p:cNvPr id="39" name="Google Shape;39;p3"/>
              <p:cNvSpPr/>
              <p:nvPr/>
            </p:nvSpPr>
            <p:spPr>
              <a:xfrm>
                <a:off x="1389779" y="-670847"/>
                <a:ext cx="5245" cy="2926079"/>
              </a:xfrm>
              <a:custGeom>
                <a:avLst/>
                <a:gdLst/>
                <a:ahLst/>
                <a:cxnLst/>
                <a:rect l="l" t="t" r="r" b="b"/>
                <a:pathLst>
                  <a:path w="109" h="13427" extrusionOk="0">
                    <a:moveTo>
                      <a:pt x="0" y="1"/>
                    </a:moveTo>
                    <a:lnTo>
                      <a:pt x="0" y="13427"/>
                    </a:lnTo>
                    <a:lnTo>
                      <a:pt x="109" y="13427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1164349" y="2183478"/>
                <a:ext cx="456010" cy="145604"/>
              </a:xfrm>
              <a:custGeom>
                <a:avLst/>
                <a:gdLst/>
                <a:ahLst/>
                <a:cxnLst/>
                <a:rect l="l" t="t" r="r" b="b"/>
                <a:pathLst>
                  <a:path w="9477" h="3026" extrusionOk="0">
                    <a:moveTo>
                      <a:pt x="5322" y="0"/>
                    </a:moveTo>
                    <a:cubicBezTo>
                      <a:pt x="3730" y="0"/>
                      <a:pt x="4379" y="1713"/>
                      <a:pt x="4379" y="1713"/>
                    </a:cubicBezTo>
                    <a:cubicBezTo>
                      <a:pt x="4379" y="1713"/>
                      <a:pt x="4139" y="1448"/>
                      <a:pt x="3797" y="1448"/>
                    </a:cubicBezTo>
                    <a:cubicBezTo>
                      <a:pt x="3708" y="1448"/>
                      <a:pt x="3611" y="1466"/>
                      <a:pt x="3511" y="1512"/>
                    </a:cubicBezTo>
                    <a:cubicBezTo>
                      <a:pt x="3054" y="1721"/>
                      <a:pt x="3145" y="2013"/>
                      <a:pt x="3157" y="2048"/>
                    </a:cubicBezTo>
                    <a:lnTo>
                      <a:pt x="3157" y="2048"/>
                    </a:lnTo>
                    <a:cubicBezTo>
                      <a:pt x="3136" y="1992"/>
                      <a:pt x="2838" y="1262"/>
                      <a:pt x="2228" y="1262"/>
                    </a:cubicBezTo>
                    <a:cubicBezTo>
                      <a:pt x="2099" y="1262"/>
                      <a:pt x="1956" y="1294"/>
                      <a:pt x="1798" y="1373"/>
                    </a:cubicBezTo>
                    <a:cubicBezTo>
                      <a:pt x="868" y="1839"/>
                      <a:pt x="1423" y="2621"/>
                      <a:pt x="1423" y="2621"/>
                    </a:cubicBezTo>
                    <a:cubicBezTo>
                      <a:pt x="1423" y="2621"/>
                      <a:pt x="1200" y="2489"/>
                      <a:pt x="996" y="2489"/>
                    </a:cubicBezTo>
                    <a:cubicBezTo>
                      <a:pt x="854" y="2489"/>
                      <a:pt x="721" y="2552"/>
                      <a:pt x="678" y="2769"/>
                    </a:cubicBezTo>
                    <a:cubicBezTo>
                      <a:pt x="678" y="2769"/>
                      <a:pt x="678" y="2769"/>
                      <a:pt x="678" y="2769"/>
                    </a:cubicBezTo>
                    <a:cubicBezTo>
                      <a:pt x="675" y="2769"/>
                      <a:pt x="555" y="2715"/>
                      <a:pt x="414" y="2715"/>
                    </a:cubicBezTo>
                    <a:cubicBezTo>
                      <a:pt x="264" y="2715"/>
                      <a:pt x="88" y="2776"/>
                      <a:pt x="1" y="3025"/>
                    </a:cubicBezTo>
                    <a:lnTo>
                      <a:pt x="9477" y="3025"/>
                    </a:lnTo>
                    <a:cubicBezTo>
                      <a:pt x="9477" y="3025"/>
                      <a:pt x="9373" y="2591"/>
                      <a:pt x="8999" y="2591"/>
                    </a:cubicBezTo>
                    <a:cubicBezTo>
                      <a:pt x="8928" y="2591"/>
                      <a:pt x="8848" y="2607"/>
                      <a:pt x="8757" y="2643"/>
                    </a:cubicBezTo>
                    <a:cubicBezTo>
                      <a:pt x="8757" y="2643"/>
                      <a:pt x="9049" y="1438"/>
                      <a:pt x="8105" y="1438"/>
                    </a:cubicBezTo>
                    <a:cubicBezTo>
                      <a:pt x="8097" y="1438"/>
                      <a:pt x="8088" y="1438"/>
                      <a:pt x="8080" y="1438"/>
                    </a:cubicBezTo>
                    <a:cubicBezTo>
                      <a:pt x="7107" y="1459"/>
                      <a:pt x="7170" y="2171"/>
                      <a:pt x="7170" y="2171"/>
                    </a:cubicBezTo>
                    <a:cubicBezTo>
                      <a:pt x="7170" y="2171"/>
                      <a:pt x="6882" y="1839"/>
                      <a:pt x="6576" y="1839"/>
                    </a:cubicBezTo>
                    <a:cubicBezTo>
                      <a:pt x="6477" y="1839"/>
                      <a:pt x="6376" y="1874"/>
                      <a:pt x="6282" y="1968"/>
                    </a:cubicBezTo>
                    <a:cubicBezTo>
                      <a:pt x="6282" y="1968"/>
                      <a:pt x="6980" y="21"/>
                      <a:pt x="5351" y="0"/>
                    </a:cubicBezTo>
                    <a:cubicBezTo>
                      <a:pt x="5342" y="0"/>
                      <a:pt x="5332" y="0"/>
                      <a:pt x="5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" name="Google Shape;41;p3"/>
            <p:cNvGrpSpPr/>
            <p:nvPr/>
          </p:nvGrpSpPr>
          <p:grpSpPr>
            <a:xfrm>
              <a:off x="8523236" y="-414127"/>
              <a:ext cx="564653" cy="2873290"/>
              <a:chOff x="2182419" y="421643"/>
              <a:chExt cx="340768" cy="1733927"/>
            </a:xfrm>
          </p:grpSpPr>
          <p:sp>
            <p:nvSpPr>
              <p:cNvPr id="42" name="Google Shape;42;p3"/>
              <p:cNvSpPr/>
              <p:nvPr/>
            </p:nvSpPr>
            <p:spPr>
              <a:xfrm>
                <a:off x="2348184" y="421643"/>
                <a:ext cx="5293" cy="1655417"/>
              </a:xfrm>
              <a:custGeom>
                <a:avLst/>
                <a:gdLst/>
                <a:ahLst/>
                <a:cxnLst/>
                <a:rect l="l" t="t" r="r" b="b"/>
                <a:pathLst>
                  <a:path w="110" h="5161" extrusionOk="0">
                    <a:moveTo>
                      <a:pt x="0" y="0"/>
                    </a:moveTo>
                    <a:lnTo>
                      <a:pt x="0" y="5160"/>
                    </a:lnTo>
                    <a:lnTo>
                      <a:pt x="110" y="516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>
                <a:off x="2182419" y="2023102"/>
                <a:ext cx="340768" cy="132467"/>
              </a:xfrm>
              <a:custGeom>
                <a:avLst/>
                <a:gdLst/>
                <a:ahLst/>
                <a:cxnLst/>
                <a:rect l="l" t="t" r="r" b="b"/>
                <a:pathLst>
                  <a:path w="7082" h="2753" extrusionOk="0">
                    <a:moveTo>
                      <a:pt x="4430" y="0"/>
                    </a:moveTo>
                    <a:cubicBezTo>
                      <a:pt x="4341" y="0"/>
                      <a:pt x="4243" y="11"/>
                      <a:pt x="4136" y="34"/>
                    </a:cubicBezTo>
                    <a:cubicBezTo>
                      <a:pt x="2730" y="341"/>
                      <a:pt x="3238" y="1674"/>
                      <a:pt x="3364" y="1927"/>
                    </a:cubicBezTo>
                    <a:cubicBezTo>
                      <a:pt x="3364" y="1927"/>
                      <a:pt x="3173" y="1769"/>
                      <a:pt x="2983" y="1769"/>
                    </a:cubicBezTo>
                    <a:cubicBezTo>
                      <a:pt x="2866" y="1769"/>
                      <a:pt x="2748" y="1828"/>
                      <a:pt x="2676" y="2022"/>
                    </a:cubicBezTo>
                    <a:cubicBezTo>
                      <a:pt x="2676" y="2022"/>
                      <a:pt x="2423" y="1744"/>
                      <a:pt x="2038" y="1744"/>
                    </a:cubicBezTo>
                    <a:cubicBezTo>
                      <a:pt x="1992" y="1744"/>
                      <a:pt x="1943" y="1748"/>
                      <a:pt x="1893" y="1757"/>
                    </a:cubicBezTo>
                    <a:cubicBezTo>
                      <a:pt x="1428" y="1841"/>
                      <a:pt x="1481" y="2138"/>
                      <a:pt x="1481" y="2138"/>
                    </a:cubicBezTo>
                    <a:cubicBezTo>
                      <a:pt x="1481" y="2138"/>
                      <a:pt x="1373" y="2021"/>
                      <a:pt x="1234" y="2021"/>
                    </a:cubicBezTo>
                    <a:cubicBezTo>
                      <a:pt x="1211" y="2021"/>
                      <a:pt x="1187" y="2025"/>
                      <a:pt x="1163" y="2032"/>
                    </a:cubicBezTo>
                    <a:cubicBezTo>
                      <a:pt x="994" y="2085"/>
                      <a:pt x="983" y="2244"/>
                      <a:pt x="983" y="2244"/>
                    </a:cubicBezTo>
                    <a:cubicBezTo>
                      <a:pt x="983" y="2244"/>
                      <a:pt x="784" y="2129"/>
                      <a:pt x="563" y="2129"/>
                    </a:cubicBezTo>
                    <a:cubicBezTo>
                      <a:pt x="334" y="2129"/>
                      <a:pt x="81" y="2252"/>
                      <a:pt x="1" y="2752"/>
                    </a:cubicBezTo>
                    <a:lnTo>
                      <a:pt x="6982" y="2752"/>
                    </a:lnTo>
                    <a:cubicBezTo>
                      <a:pt x="6982" y="2752"/>
                      <a:pt x="7081" y="2294"/>
                      <a:pt x="6823" y="2294"/>
                    </a:cubicBezTo>
                    <a:cubicBezTo>
                      <a:pt x="6790" y="2294"/>
                      <a:pt x="6752" y="2301"/>
                      <a:pt x="6706" y="2318"/>
                    </a:cubicBezTo>
                    <a:cubicBezTo>
                      <a:pt x="6706" y="2318"/>
                      <a:pt x="7066" y="1493"/>
                      <a:pt x="6469" y="1283"/>
                    </a:cubicBezTo>
                    <a:cubicBezTo>
                      <a:pt x="6366" y="1246"/>
                      <a:pt x="6265" y="1231"/>
                      <a:pt x="6167" y="1231"/>
                    </a:cubicBezTo>
                    <a:cubicBezTo>
                      <a:pt x="5698" y="1231"/>
                      <a:pt x="5321" y="1579"/>
                      <a:pt x="5321" y="1579"/>
                    </a:cubicBezTo>
                    <a:cubicBezTo>
                      <a:pt x="5321" y="1579"/>
                      <a:pt x="5511" y="0"/>
                      <a:pt x="44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" name="Google Shape;44;p3"/>
            <p:cNvSpPr/>
            <p:nvPr/>
          </p:nvSpPr>
          <p:spPr>
            <a:xfrm>
              <a:off x="7399361" y="4599415"/>
              <a:ext cx="319596" cy="274510"/>
            </a:xfrm>
            <a:custGeom>
              <a:avLst/>
              <a:gdLst/>
              <a:ahLst/>
              <a:cxnLst/>
              <a:rect l="l" t="t" r="r" b="b"/>
              <a:pathLst>
                <a:path w="6642" h="5705" extrusionOk="0">
                  <a:moveTo>
                    <a:pt x="5973" y="1846"/>
                  </a:moveTo>
                  <a:lnTo>
                    <a:pt x="5973" y="2146"/>
                  </a:lnTo>
                  <a:lnTo>
                    <a:pt x="2921" y="2146"/>
                  </a:lnTo>
                  <a:lnTo>
                    <a:pt x="2921" y="1846"/>
                  </a:lnTo>
                  <a:close/>
                  <a:moveTo>
                    <a:pt x="5973" y="2702"/>
                  </a:moveTo>
                  <a:lnTo>
                    <a:pt x="5973" y="3001"/>
                  </a:lnTo>
                  <a:lnTo>
                    <a:pt x="2921" y="3001"/>
                  </a:lnTo>
                  <a:lnTo>
                    <a:pt x="2921" y="2702"/>
                  </a:lnTo>
                  <a:close/>
                  <a:moveTo>
                    <a:pt x="5973" y="3557"/>
                  </a:moveTo>
                  <a:lnTo>
                    <a:pt x="5973" y="3857"/>
                  </a:lnTo>
                  <a:lnTo>
                    <a:pt x="2921" y="3857"/>
                  </a:lnTo>
                  <a:lnTo>
                    <a:pt x="2921" y="3557"/>
                  </a:lnTo>
                  <a:close/>
                  <a:moveTo>
                    <a:pt x="1" y="0"/>
                  </a:moveTo>
                  <a:lnTo>
                    <a:pt x="1" y="5704"/>
                  </a:lnTo>
                  <a:lnTo>
                    <a:pt x="6642" y="5704"/>
                  </a:lnTo>
                  <a:lnTo>
                    <a:pt x="6642" y="937"/>
                  </a:lnTo>
                  <a:lnTo>
                    <a:pt x="2751" y="937"/>
                  </a:lnTo>
                  <a:lnTo>
                    <a:pt x="27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824334" y="3963684"/>
              <a:ext cx="172549" cy="485698"/>
            </a:xfrm>
            <a:custGeom>
              <a:avLst/>
              <a:gdLst/>
              <a:ahLst/>
              <a:cxnLst/>
              <a:rect l="l" t="t" r="r" b="b"/>
              <a:pathLst>
                <a:path w="3586" h="10094" extrusionOk="0">
                  <a:moveTo>
                    <a:pt x="1724" y="0"/>
                  </a:moveTo>
                  <a:lnTo>
                    <a:pt x="1724" y="1700"/>
                  </a:lnTo>
                  <a:lnTo>
                    <a:pt x="816" y="1700"/>
                  </a:lnTo>
                  <a:lnTo>
                    <a:pt x="816" y="2082"/>
                  </a:lnTo>
                  <a:lnTo>
                    <a:pt x="490" y="2082"/>
                  </a:lnTo>
                  <a:lnTo>
                    <a:pt x="490" y="2447"/>
                  </a:lnTo>
                  <a:lnTo>
                    <a:pt x="245" y="2447"/>
                  </a:lnTo>
                  <a:lnTo>
                    <a:pt x="245" y="2719"/>
                  </a:lnTo>
                  <a:lnTo>
                    <a:pt x="1" y="2719"/>
                  </a:lnTo>
                  <a:lnTo>
                    <a:pt x="1" y="10093"/>
                  </a:lnTo>
                  <a:lnTo>
                    <a:pt x="3585" y="10093"/>
                  </a:lnTo>
                  <a:lnTo>
                    <a:pt x="3585" y="2719"/>
                  </a:lnTo>
                  <a:lnTo>
                    <a:pt x="3342" y="2719"/>
                  </a:lnTo>
                  <a:lnTo>
                    <a:pt x="3342" y="2447"/>
                  </a:lnTo>
                  <a:lnTo>
                    <a:pt x="3097" y="2447"/>
                  </a:lnTo>
                  <a:lnTo>
                    <a:pt x="3097" y="2082"/>
                  </a:lnTo>
                  <a:lnTo>
                    <a:pt x="2771" y="2082"/>
                  </a:lnTo>
                  <a:lnTo>
                    <a:pt x="2771" y="1700"/>
                  </a:lnTo>
                  <a:lnTo>
                    <a:pt x="1860" y="1700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7027551" y="4368482"/>
              <a:ext cx="2329899" cy="1083419"/>
            </a:xfrm>
            <a:custGeom>
              <a:avLst/>
              <a:gdLst/>
              <a:ahLst/>
              <a:cxnLst/>
              <a:rect l="l" t="t" r="r" b="b"/>
              <a:pathLst>
                <a:path w="10929" h="5082" extrusionOk="0">
                  <a:moveTo>
                    <a:pt x="6077" y="1"/>
                  </a:moveTo>
                  <a:cubicBezTo>
                    <a:pt x="5935" y="1"/>
                    <a:pt x="5795" y="38"/>
                    <a:pt x="5677" y="124"/>
                  </a:cubicBezTo>
                  <a:cubicBezTo>
                    <a:pt x="5633" y="157"/>
                    <a:pt x="5596" y="196"/>
                    <a:pt x="5562" y="238"/>
                  </a:cubicBezTo>
                  <a:cubicBezTo>
                    <a:pt x="5496" y="183"/>
                    <a:pt x="5420" y="135"/>
                    <a:pt x="5334" y="101"/>
                  </a:cubicBezTo>
                  <a:cubicBezTo>
                    <a:pt x="5168" y="32"/>
                    <a:pt x="4988" y="2"/>
                    <a:pt x="4807" y="2"/>
                  </a:cubicBezTo>
                  <a:cubicBezTo>
                    <a:pt x="4551" y="2"/>
                    <a:pt x="4291" y="63"/>
                    <a:pt x="4063" y="165"/>
                  </a:cubicBezTo>
                  <a:cubicBezTo>
                    <a:pt x="3355" y="481"/>
                    <a:pt x="2929" y="1297"/>
                    <a:pt x="3153" y="2056"/>
                  </a:cubicBezTo>
                  <a:cubicBezTo>
                    <a:pt x="3171" y="2116"/>
                    <a:pt x="3194" y="2170"/>
                    <a:pt x="3219" y="2225"/>
                  </a:cubicBezTo>
                  <a:cubicBezTo>
                    <a:pt x="3110" y="2242"/>
                    <a:pt x="3000" y="2275"/>
                    <a:pt x="2903" y="2328"/>
                  </a:cubicBezTo>
                  <a:cubicBezTo>
                    <a:pt x="2797" y="2211"/>
                    <a:pt x="2656" y="2130"/>
                    <a:pt x="2481" y="2107"/>
                  </a:cubicBezTo>
                  <a:cubicBezTo>
                    <a:pt x="2445" y="2103"/>
                    <a:pt x="2409" y="2100"/>
                    <a:pt x="2373" y="2100"/>
                  </a:cubicBezTo>
                  <a:cubicBezTo>
                    <a:pt x="2129" y="2100"/>
                    <a:pt x="1883" y="2200"/>
                    <a:pt x="1716" y="2375"/>
                  </a:cubicBezTo>
                  <a:cubicBezTo>
                    <a:pt x="1506" y="2592"/>
                    <a:pt x="1301" y="2981"/>
                    <a:pt x="1353" y="3288"/>
                  </a:cubicBezTo>
                  <a:cubicBezTo>
                    <a:pt x="1338" y="3287"/>
                    <a:pt x="1322" y="3286"/>
                    <a:pt x="1307" y="3286"/>
                  </a:cubicBezTo>
                  <a:cubicBezTo>
                    <a:pt x="695" y="3286"/>
                    <a:pt x="1" y="4022"/>
                    <a:pt x="466" y="4563"/>
                  </a:cubicBezTo>
                  <a:cubicBezTo>
                    <a:pt x="488" y="4587"/>
                    <a:pt x="511" y="4597"/>
                    <a:pt x="535" y="4597"/>
                  </a:cubicBezTo>
                  <a:cubicBezTo>
                    <a:pt x="540" y="4597"/>
                    <a:pt x="546" y="4596"/>
                    <a:pt x="552" y="4595"/>
                  </a:cubicBezTo>
                  <a:cubicBezTo>
                    <a:pt x="838" y="5029"/>
                    <a:pt x="1531" y="5082"/>
                    <a:pt x="2068" y="5082"/>
                  </a:cubicBezTo>
                  <a:cubicBezTo>
                    <a:pt x="2174" y="5082"/>
                    <a:pt x="2275" y="5080"/>
                    <a:pt x="2364" y="5078"/>
                  </a:cubicBezTo>
                  <a:cubicBezTo>
                    <a:pt x="3525" y="5058"/>
                    <a:pt x="4685" y="5078"/>
                    <a:pt x="5845" y="4983"/>
                  </a:cubicBezTo>
                  <a:cubicBezTo>
                    <a:pt x="7090" y="4882"/>
                    <a:pt x="8344" y="4672"/>
                    <a:pt x="9507" y="4197"/>
                  </a:cubicBezTo>
                  <a:cubicBezTo>
                    <a:pt x="9989" y="3999"/>
                    <a:pt x="10427" y="3751"/>
                    <a:pt x="10675" y="3272"/>
                  </a:cubicBezTo>
                  <a:cubicBezTo>
                    <a:pt x="10899" y="2842"/>
                    <a:pt x="10929" y="2342"/>
                    <a:pt x="10832" y="1875"/>
                  </a:cubicBezTo>
                  <a:cubicBezTo>
                    <a:pt x="10726" y="1377"/>
                    <a:pt x="10488" y="887"/>
                    <a:pt x="9990" y="689"/>
                  </a:cubicBezTo>
                  <a:cubicBezTo>
                    <a:pt x="9832" y="626"/>
                    <a:pt x="9653" y="591"/>
                    <a:pt x="9476" y="591"/>
                  </a:cubicBezTo>
                  <a:cubicBezTo>
                    <a:pt x="9246" y="591"/>
                    <a:pt x="9018" y="650"/>
                    <a:pt x="8840" y="782"/>
                  </a:cubicBezTo>
                  <a:cubicBezTo>
                    <a:pt x="8806" y="656"/>
                    <a:pt x="8748" y="539"/>
                    <a:pt x="8653" y="445"/>
                  </a:cubicBezTo>
                  <a:cubicBezTo>
                    <a:pt x="8529" y="324"/>
                    <a:pt x="8367" y="273"/>
                    <a:pt x="8200" y="273"/>
                  </a:cubicBezTo>
                  <a:cubicBezTo>
                    <a:pt x="8157" y="273"/>
                    <a:pt x="8113" y="277"/>
                    <a:pt x="8070" y="283"/>
                  </a:cubicBezTo>
                  <a:cubicBezTo>
                    <a:pt x="7665" y="343"/>
                    <a:pt x="7236" y="665"/>
                    <a:pt x="7119" y="1066"/>
                  </a:cubicBezTo>
                  <a:cubicBezTo>
                    <a:pt x="7116" y="1076"/>
                    <a:pt x="7115" y="1084"/>
                    <a:pt x="7114" y="1094"/>
                  </a:cubicBezTo>
                  <a:cubicBezTo>
                    <a:pt x="7051" y="1061"/>
                    <a:pt x="6982" y="1037"/>
                    <a:pt x="6912" y="1025"/>
                  </a:cubicBezTo>
                  <a:cubicBezTo>
                    <a:pt x="6952" y="926"/>
                    <a:pt x="6973" y="823"/>
                    <a:pt x="6963" y="714"/>
                  </a:cubicBezTo>
                  <a:cubicBezTo>
                    <a:pt x="6946" y="523"/>
                    <a:pt x="6848" y="351"/>
                    <a:pt x="6701" y="229"/>
                  </a:cubicBezTo>
                  <a:cubicBezTo>
                    <a:pt x="6535" y="93"/>
                    <a:pt x="6302" y="1"/>
                    <a:pt x="60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15608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3036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"/>
          <p:cNvSpPr txBox="1">
            <a:spLocks noGrp="1"/>
          </p:cNvSpPr>
          <p:nvPr>
            <p:ph type="title" hasCustomPrompt="1"/>
          </p:nvPr>
        </p:nvSpPr>
        <p:spPr>
          <a:xfrm rot="1259">
            <a:off x="3830933" y="1647968"/>
            <a:ext cx="1092400" cy="878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idx="2"/>
          </p:nvPr>
        </p:nvSpPr>
        <p:spPr>
          <a:xfrm>
            <a:off x="2665600" y="2598667"/>
            <a:ext cx="3422800" cy="5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1"/>
          </p:nvPr>
        </p:nvSpPr>
        <p:spPr>
          <a:xfrm>
            <a:off x="2666177" y="3013671"/>
            <a:ext cx="3421600" cy="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3" hasCustomPrompt="1"/>
          </p:nvPr>
        </p:nvSpPr>
        <p:spPr>
          <a:xfrm rot="1259">
            <a:off x="7269553" y="1647968"/>
            <a:ext cx="1092400" cy="878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4"/>
          </p:nvPr>
        </p:nvSpPr>
        <p:spPr>
          <a:xfrm>
            <a:off x="6104796" y="2598676"/>
            <a:ext cx="3421600" cy="5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5"/>
          </p:nvPr>
        </p:nvSpPr>
        <p:spPr>
          <a:xfrm>
            <a:off x="6104796" y="3013671"/>
            <a:ext cx="3421600" cy="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title" idx="6" hasCustomPrompt="1"/>
          </p:nvPr>
        </p:nvSpPr>
        <p:spPr>
          <a:xfrm rot="1259">
            <a:off x="2115459" y="3968700"/>
            <a:ext cx="1092400" cy="878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1" name="Google Shape;181;p13"/>
          <p:cNvSpPr txBox="1">
            <a:spLocks noGrp="1"/>
          </p:cNvSpPr>
          <p:nvPr>
            <p:ph type="title" idx="7"/>
          </p:nvPr>
        </p:nvSpPr>
        <p:spPr>
          <a:xfrm>
            <a:off x="950701" y="4919409"/>
            <a:ext cx="3421600" cy="5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8"/>
          </p:nvPr>
        </p:nvSpPr>
        <p:spPr>
          <a:xfrm>
            <a:off x="950701" y="5334404"/>
            <a:ext cx="3421600" cy="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title" idx="9" hasCustomPrompt="1"/>
          </p:nvPr>
        </p:nvSpPr>
        <p:spPr>
          <a:xfrm rot="1259">
            <a:off x="5554911" y="3968699"/>
            <a:ext cx="1092400" cy="878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4" name="Google Shape;184;p13"/>
          <p:cNvSpPr txBox="1">
            <a:spLocks noGrp="1"/>
          </p:cNvSpPr>
          <p:nvPr>
            <p:ph type="title" idx="13"/>
          </p:nvPr>
        </p:nvSpPr>
        <p:spPr>
          <a:xfrm>
            <a:off x="4390153" y="4919407"/>
            <a:ext cx="3421600" cy="5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subTitle" idx="14"/>
          </p:nvPr>
        </p:nvSpPr>
        <p:spPr>
          <a:xfrm>
            <a:off x="4390153" y="5334401"/>
            <a:ext cx="3421600" cy="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title" idx="15" hasCustomPrompt="1"/>
          </p:nvPr>
        </p:nvSpPr>
        <p:spPr>
          <a:xfrm rot="1259">
            <a:off x="8994396" y="3968699"/>
            <a:ext cx="1092400" cy="878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7" name="Google Shape;187;p13"/>
          <p:cNvSpPr txBox="1">
            <a:spLocks noGrp="1"/>
          </p:cNvSpPr>
          <p:nvPr>
            <p:ph type="title" idx="16"/>
          </p:nvPr>
        </p:nvSpPr>
        <p:spPr>
          <a:xfrm>
            <a:off x="7829639" y="4919407"/>
            <a:ext cx="3421600" cy="5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88" name="Google Shape;188;p13"/>
          <p:cNvSpPr txBox="1">
            <a:spLocks noGrp="1"/>
          </p:cNvSpPr>
          <p:nvPr>
            <p:ph type="subTitle" idx="17"/>
          </p:nvPr>
        </p:nvSpPr>
        <p:spPr>
          <a:xfrm>
            <a:off x="7829639" y="5334401"/>
            <a:ext cx="3421600" cy="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3"/>
          <p:cNvSpPr txBox="1">
            <a:spLocks noGrp="1"/>
          </p:cNvSpPr>
          <p:nvPr>
            <p:ph type="title" idx="18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90" name="Google Shape;190;p13"/>
          <p:cNvGrpSpPr/>
          <p:nvPr/>
        </p:nvGrpSpPr>
        <p:grpSpPr>
          <a:xfrm>
            <a:off x="-589322" y="-348329"/>
            <a:ext cx="1816788" cy="7462937"/>
            <a:chOff x="-441992" y="-261247"/>
            <a:chExt cx="1362591" cy="5597203"/>
          </a:xfrm>
        </p:grpSpPr>
        <p:grpSp>
          <p:nvGrpSpPr>
            <p:cNvPr id="191" name="Google Shape;191;p13"/>
            <p:cNvGrpSpPr/>
            <p:nvPr/>
          </p:nvGrpSpPr>
          <p:grpSpPr>
            <a:xfrm flipH="1">
              <a:off x="-365800" y="3648152"/>
              <a:ext cx="1148911" cy="1104562"/>
              <a:chOff x="3017258" y="3493429"/>
              <a:chExt cx="438783" cy="421846"/>
            </a:xfrm>
          </p:grpSpPr>
          <p:sp>
            <p:nvSpPr>
              <p:cNvPr id="192" name="Google Shape;192;p13"/>
              <p:cNvSpPr/>
              <p:nvPr/>
            </p:nvSpPr>
            <p:spPr>
              <a:xfrm>
                <a:off x="3017258" y="3493429"/>
                <a:ext cx="438783" cy="421124"/>
              </a:xfrm>
              <a:custGeom>
                <a:avLst/>
                <a:gdLst/>
                <a:ahLst/>
                <a:cxnLst/>
                <a:rect l="l" t="t" r="r" b="b"/>
                <a:pathLst>
                  <a:path w="9119" h="8752" extrusionOk="0">
                    <a:moveTo>
                      <a:pt x="4347" y="1"/>
                    </a:moveTo>
                    <a:cubicBezTo>
                      <a:pt x="4315" y="1"/>
                      <a:pt x="4282" y="2"/>
                      <a:pt x="4250" y="4"/>
                    </a:cubicBezTo>
                    <a:cubicBezTo>
                      <a:pt x="3471" y="57"/>
                      <a:pt x="2730" y="659"/>
                      <a:pt x="2753" y="1482"/>
                    </a:cubicBezTo>
                    <a:cubicBezTo>
                      <a:pt x="2761" y="1771"/>
                      <a:pt x="2857" y="2045"/>
                      <a:pt x="3010" y="2284"/>
                    </a:cubicBezTo>
                    <a:cubicBezTo>
                      <a:pt x="2854" y="2315"/>
                      <a:pt x="2704" y="2394"/>
                      <a:pt x="2598" y="2507"/>
                    </a:cubicBezTo>
                    <a:cubicBezTo>
                      <a:pt x="2546" y="2497"/>
                      <a:pt x="2493" y="2492"/>
                      <a:pt x="2437" y="2492"/>
                    </a:cubicBezTo>
                    <a:cubicBezTo>
                      <a:pt x="2403" y="2492"/>
                      <a:pt x="2369" y="2494"/>
                      <a:pt x="2334" y="2498"/>
                    </a:cubicBezTo>
                    <a:cubicBezTo>
                      <a:pt x="2008" y="2534"/>
                      <a:pt x="1651" y="2620"/>
                      <a:pt x="1396" y="2836"/>
                    </a:cubicBezTo>
                    <a:cubicBezTo>
                      <a:pt x="838" y="3308"/>
                      <a:pt x="1150" y="4174"/>
                      <a:pt x="1549" y="4637"/>
                    </a:cubicBezTo>
                    <a:cubicBezTo>
                      <a:pt x="1652" y="4758"/>
                      <a:pt x="1775" y="4865"/>
                      <a:pt x="1908" y="4951"/>
                    </a:cubicBezTo>
                    <a:cubicBezTo>
                      <a:pt x="1856" y="4985"/>
                      <a:pt x="1809" y="5023"/>
                      <a:pt x="1771" y="5067"/>
                    </a:cubicBezTo>
                    <a:cubicBezTo>
                      <a:pt x="1768" y="5070"/>
                      <a:pt x="1767" y="5072"/>
                      <a:pt x="1766" y="5075"/>
                    </a:cubicBezTo>
                    <a:cubicBezTo>
                      <a:pt x="1715" y="5067"/>
                      <a:pt x="1663" y="5062"/>
                      <a:pt x="1610" y="5062"/>
                    </a:cubicBezTo>
                    <a:cubicBezTo>
                      <a:pt x="1418" y="5062"/>
                      <a:pt x="1214" y="5116"/>
                      <a:pt x="1039" y="5185"/>
                    </a:cubicBezTo>
                    <a:cubicBezTo>
                      <a:pt x="570" y="5372"/>
                      <a:pt x="57" y="5705"/>
                      <a:pt x="17" y="6253"/>
                    </a:cubicBezTo>
                    <a:cubicBezTo>
                      <a:pt x="1" y="6473"/>
                      <a:pt x="42" y="6738"/>
                      <a:pt x="215" y="6884"/>
                    </a:cubicBezTo>
                    <a:cubicBezTo>
                      <a:pt x="400" y="7423"/>
                      <a:pt x="1165" y="7537"/>
                      <a:pt x="1657" y="7682"/>
                    </a:cubicBezTo>
                    <a:cubicBezTo>
                      <a:pt x="1844" y="7737"/>
                      <a:pt x="2012" y="7822"/>
                      <a:pt x="2190" y="7900"/>
                    </a:cubicBezTo>
                    <a:cubicBezTo>
                      <a:pt x="2435" y="8005"/>
                      <a:pt x="2685" y="8098"/>
                      <a:pt x="2943" y="8171"/>
                    </a:cubicBezTo>
                    <a:cubicBezTo>
                      <a:pt x="3214" y="8246"/>
                      <a:pt x="3490" y="8296"/>
                      <a:pt x="3759" y="8371"/>
                    </a:cubicBezTo>
                    <a:cubicBezTo>
                      <a:pt x="4043" y="8450"/>
                      <a:pt x="4323" y="8538"/>
                      <a:pt x="4609" y="8599"/>
                    </a:cubicBezTo>
                    <a:cubicBezTo>
                      <a:pt x="5118" y="8711"/>
                      <a:pt x="5665" y="8751"/>
                      <a:pt x="6190" y="8751"/>
                    </a:cubicBezTo>
                    <a:cubicBezTo>
                      <a:pt x="6248" y="8751"/>
                      <a:pt x="6306" y="8751"/>
                      <a:pt x="6364" y="8750"/>
                    </a:cubicBezTo>
                    <a:cubicBezTo>
                      <a:pt x="6604" y="8746"/>
                      <a:pt x="6841" y="8724"/>
                      <a:pt x="7081" y="8724"/>
                    </a:cubicBezTo>
                    <a:cubicBezTo>
                      <a:pt x="7099" y="8724"/>
                      <a:pt x="7117" y="8724"/>
                      <a:pt x="7136" y="8724"/>
                    </a:cubicBezTo>
                    <a:cubicBezTo>
                      <a:pt x="7322" y="8724"/>
                      <a:pt x="7515" y="8722"/>
                      <a:pt x="7692" y="8664"/>
                    </a:cubicBezTo>
                    <a:cubicBezTo>
                      <a:pt x="7886" y="8601"/>
                      <a:pt x="8005" y="8475"/>
                      <a:pt x="8107" y="8303"/>
                    </a:cubicBezTo>
                    <a:cubicBezTo>
                      <a:pt x="8231" y="8096"/>
                      <a:pt x="8331" y="7866"/>
                      <a:pt x="8398" y="7634"/>
                    </a:cubicBezTo>
                    <a:cubicBezTo>
                      <a:pt x="8473" y="7376"/>
                      <a:pt x="8427" y="7097"/>
                      <a:pt x="8515" y="6844"/>
                    </a:cubicBezTo>
                    <a:cubicBezTo>
                      <a:pt x="8603" y="6595"/>
                      <a:pt x="8770" y="6380"/>
                      <a:pt x="8867" y="6134"/>
                    </a:cubicBezTo>
                    <a:cubicBezTo>
                      <a:pt x="9072" y="5618"/>
                      <a:pt x="9119" y="4986"/>
                      <a:pt x="8940" y="4458"/>
                    </a:cubicBezTo>
                    <a:cubicBezTo>
                      <a:pt x="8836" y="4148"/>
                      <a:pt x="8613" y="3836"/>
                      <a:pt x="8302" y="3836"/>
                    </a:cubicBezTo>
                    <a:cubicBezTo>
                      <a:pt x="8286" y="3836"/>
                      <a:pt x="8268" y="3837"/>
                      <a:pt x="8251" y="3839"/>
                    </a:cubicBezTo>
                    <a:cubicBezTo>
                      <a:pt x="8333" y="3475"/>
                      <a:pt x="8398" y="3104"/>
                      <a:pt x="8356" y="2731"/>
                    </a:cubicBezTo>
                    <a:cubicBezTo>
                      <a:pt x="8310" y="2323"/>
                      <a:pt x="8150" y="1872"/>
                      <a:pt x="7859" y="1574"/>
                    </a:cubicBezTo>
                    <a:cubicBezTo>
                      <a:pt x="7658" y="1370"/>
                      <a:pt x="7402" y="1266"/>
                      <a:pt x="7133" y="1266"/>
                    </a:cubicBezTo>
                    <a:cubicBezTo>
                      <a:pt x="7038" y="1266"/>
                      <a:pt x="6941" y="1279"/>
                      <a:pt x="6844" y="1305"/>
                    </a:cubicBezTo>
                    <a:cubicBezTo>
                      <a:pt x="6668" y="1353"/>
                      <a:pt x="6523" y="1440"/>
                      <a:pt x="6395" y="1551"/>
                    </a:cubicBezTo>
                    <a:cubicBezTo>
                      <a:pt x="6393" y="1392"/>
                      <a:pt x="6364" y="1221"/>
                      <a:pt x="6272" y="1089"/>
                    </a:cubicBezTo>
                    <a:cubicBezTo>
                      <a:pt x="6154" y="922"/>
                      <a:pt x="5949" y="852"/>
                      <a:pt x="5745" y="852"/>
                    </a:cubicBezTo>
                    <a:cubicBezTo>
                      <a:pt x="5663" y="852"/>
                      <a:pt x="5580" y="863"/>
                      <a:pt x="5503" y="884"/>
                    </a:cubicBezTo>
                    <a:cubicBezTo>
                      <a:pt x="5458" y="663"/>
                      <a:pt x="5357" y="454"/>
                      <a:pt x="5182" y="298"/>
                    </a:cubicBezTo>
                    <a:cubicBezTo>
                      <a:pt x="4954" y="95"/>
                      <a:pt x="4649" y="1"/>
                      <a:pt x="43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13"/>
              <p:cNvSpPr/>
              <p:nvPr/>
            </p:nvSpPr>
            <p:spPr>
              <a:xfrm>
                <a:off x="3132692" y="3563632"/>
                <a:ext cx="218742" cy="351643"/>
              </a:xfrm>
              <a:custGeom>
                <a:avLst/>
                <a:gdLst/>
                <a:ahLst/>
                <a:cxnLst/>
                <a:rect l="l" t="t" r="r" b="b"/>
                <a:pathLst>
                  <a:path w="4546" h="7308" extrusionOk="0">
                    <a:moveTo>
                      <a:pt x="1563" y="1"/>
                    </a:moveTo>
                    <a:cubicBezTo>
                      <a:pt x="1554" y="1"/>
                      <a:pt x="1545" y="3"/>
                      <a:pt x="1538" y="7"/>
                    </a:cubicBezTo>
                    <a:cubicBezTo>
                      <a:pt x="1511" y="22"/>
                      <a:pt x="1502" y="57"/>
                      <a:pt x="1516" y="81"/>
                    </a:cubicBezTo>
                    <a:lnTo>
                      <a:pt x="2228" y="1338"/>
                    </a:lnTo>
                    <a:lnTo>
                      <a:pt x="2228" y="3311"/>
                    </a:lnTo>
                    <a:lnTo>
                      <a:pt x="80" y="2520"/>
                    </a:lnTo>
                    <a:cubicBezTo>
                      <a:pt x="74" y="2518"/>
                      <a:pt x="68" y="2517"/>
                      <a:pt x="62" y="2517"/>
                    </a:cubicBezTo>
                    <a:cubicBezTo>
                      <a:pt x="40" y="2517"/>
                      <a:pt x="19" y="2530"/>
                      <a:pt x="11" y="2553"/>
                    </a:cubicBezTo>
                    <a:cubicBezTo>
                      <a:pt x="0" y="2580"/>
                      <a:pt x="15" y="2612"/>
                      <a:pt x="44" y="2622"/>
                    </a:cubicBezTo>
                    <a:lnTo>
                      <a:pt x="2246" y="3433"/>
                    </a:lnTo>
                    <a:lnTo>
                      <a:pt x="4437" y="7280"/>
                    </a:lnTo>
                    <a:cubicBezTo>
                      <a:pt x="4447" y="7297"/>
                      <a:pt x="4465" y="7308"/>
                      <a:pt x="4484" y="7308"/>
                    </a:cubicBezTo>
                    <a:cubicBezTo>
                      <a:pt x="4493" y="7308"/>
                      <a:pt x="4502" y="7305"/>
                      <a:pt x="4511" y="7301"/>
                    </a:cubicBezTo>
                    <a:cubicBezTo>
                      <a:pt x="4537" y="7287"/>
                      <a:pt x="4546" y="7254"/>
                      <a:pt x="4532" y="7227"/>
                    </a:cubicBezTo>
                    <a:lnTo>
                      <a:pt x="3499" y="5411"/>
                    </a:lnTo>
                    <a:lnTo>
                      <a:pt x="3796" y="3003"/>
                    </a:lnTo>
                    <a:lnTo>
                      <a:pt x="4421" y="2205"/>
                    </a:lnTo>
                    <a:cubicBezTo>
                      <a:pt x="4439" y="2181"/>
                      <a:pt x="4435" y="2147"/>
                      <a:pt x="4412" y="2129"/>
                    </a:cubicBezTo>
                    <a:cubicBezTo>
                      <a:pt x="4401" y="2121"/>
                      <a:pt x="4389" y="2117"/>
                      <a:pt x="4377" y="2117"/>
                    </a:cubicBezTo>
                    <a:cubicBezTo>
                      <a:pt x="4361" y="2117"/>
                      <a:pt x="4346" y="2124"/>
                      <a:pt x="4335" y="2137"/>
                    </a:cubicBezTo>
                    <a:lnTo>
                      <a:pt x="3757" y="2877"/>
                    </a:lnTo>
                    <a:lnTo>
                      <a:pt x="3433" y="2150"/>
                    </a:lnTo>
                    <a:cubicBezTo>
                      <a:pt x="3425" y="2129"/>
                      <a:pt x="3404" y="2117"/>
                      <a:pt x="3383" y="2117"/>
                    </a:cubicBezTo>
                    <a:cubicBezTo>
                      <a:pt x="3376" y="2117"/>
                      <a:pt x="3369" y="2118"/>
                      <a:pt x="3362" y="2121"/>
                    </a:cubicBezTo>
                    <a:cubicBezTo>
                      <a:pt x="3333" y="2133"/>
                      <a:pt x="3321" y="2167"/>
                      <a:pt x="3333" y="2194"/>
                    </a:cubicBezTo>
                    <a:lnTo>
                      <a:pt x="3686" y="2991"/>
                    </a:lnTo>
                    <a:lnTo>
                      <a:pt x="3406" y="5255"/>
                    </a:lnTo>
                    <a:lnTo>
                      <a:pt x="2337" y="3378"/>
                    </a:lnTo>
                    <a:lnTo>
                      <a:pt x="2337" y="1349"/>
                    </a:lnTo>
                    <a:lnTo>
                      <a:pt x="3063" y="560"/>
                    </a:lnTo>
                    <a:cubicBezTo>
                      <a:pt x="3083" y="538"/>
                      <a:pt x="3082" y="503"/>
                      <a:pt x="3061" y="482"/>
                    </a:cubicBezTo>
                    <a:cubicBezTo>
                      <a:pt x="3050" y="473"/>
                      <a:pt x="3037" y="468"/>
                      <a:pt x="3023" y="468"/>
                    </a:cubicBezTo>
                    <a:cubicBezTo>
                      <a:pt x="3009" y="468"/>
                      <a:pt x="2994" y="474"/>
                      <a:pt x="2983" y="485"/>
                    </a:cubicBezTo>
                    <a:lnTo>
                      <a:pt x="2293" y="1234"/>
                    </a:lnTo>
                    <a:lnTo>
                      <a:pt x="1611" y="29"/>
                    </a:lnTo>
                    <a:cubicBezTo>
                      <a:pt x="1601" y="11"/>
                      <a:pt x="1582" y="1"/>
                      <a:pt x="15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13"/>
              <p:cNvSpPr/>
              <p:nvPr/>
            </p:nvSpPr>
            <p:spPr>
              <a:xfrm>
                <a:off x="3121624" y="3752974"/>
                <a:ext cx="148491" cy="116156"/>
              </a:xfrm>
              <a:custGeom>
                <a:avLst/>
                <a:gdLst/>
                <a:ahLst/>
                <a:cxnLst/>
                <a:rect l="l" t="t" r="r" b="b"/>
                <a:pathLst>
                  <a:path w="3086" h="2414" extrusionOk="0">
                    <a:moveTo>
                      <a:pt x="1203" y="1"/>
                    </a:moveTo>
                    <a:cubicBezTo>
                      <a:pt x="1191" y="1"/>
                      <a:pt x="1179" y="4"/>
                      <a:pt x="1169" y="12"/>
                    </a:cubicBezTo>
                    <a:cubicBezTo>
                      <a:pt x="1144" y="30"/>
                      <a:pt x="1141" y="65"/>
                      <a:pt x="1159" y="88"/>
                    </a:cubicBezTo>
                    <a:lnTo>
                      <a:pt x="1779" y="873"/>
                    </a:lnTo>
                    <a:lnTo>
                      <a:pt x="76" y="383"/>
                    </a:lnTo>
                    <a:cubicBezTo>
                      <a:pt x="71" y="381"/>
                      <a:pt x="65" y="380"/>
                      <a:pt x="60" y="380"/>
                    </a:cubicBezTo>
                    <a:cubicBezTo>
                      <a:pt x="36" y="380"/>
                      <a:pt x="16" y="396"/>
                      <a:pt x="9" y="419"/>
                    </a:cubicBezTo>
                    <a:cubicBezTo>
                      <a:pt x="1" y="448"/>
                      <a:pt x="17" y="478"/>
                      <a:pt x="46" y="486"/>
                    </a:cubicBezTo>
                    <a:lnTo>
                      <a:pt x="1895" y="1018"/>
                    </a:lnTo>
                    <a:lnTo>
                      <a:pt x="2980" y="2392"/>
                    </a:lnTo>
                    <a:cubicBezTo>
                      <a:pt x="2991" y="2405"/>
                      <a:pt x="3006" y="2413"/>
                      <a:pt x="3023" y="2413"/>
                    </a:cubicBezTo>
                    <a:cubicBezTo>
                      <a:pt x="3035" y="2413"/>
                      <a:pt x="3046" y="2409"/>
                      <a:pt x="3057" y="2402"/>
                    </a:cubicBezTo>
                    <a:cubicBezTo>
                      <a:pt x="3081" y="2383"/>
                      <a:pt x="3085" y="2349"/>
                      <a:pt x="3066" y="2325"/>
                    </a:cubicBezTo>
                    <a:lnTo>
                      <a:pt x="1246" y="21"/>
                    </a:lnTo>
                    <a:cubicBezTo>
                      <a:pt x="1235" y="8"/>
                      <a:pt x="1219" y="1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5" name="Google Shape;195;p13"/>
            <p:cNvGrpSpPr/>
            <p:nvPr/>
          </p:nvGrpSpPr>
          <p:grpSpPr>
            <a:xfrm>
              <a:off x="-441992" y="4599421"/>
              <a:ext cx="1362591" cy="736535"/>
              <a:chOff x="7279458" y="3862971"/>
              <a:chExt cx="1362591" cy="736535"/>
            </a:xfrm>
          </p:grpSpPr>
          <p:sp>
            <p:nvSpPr>
              <p:cNvPr id="196" name="Google Shape;196;p13"/>
              <p:cNvSpPr/>
              <p:nvPr/>
            </p:nvSpPr>
            <p:spPr>
              <a:xfrm>
                <a:off x="7279458" y="3862971"/>
                <a:ext cx="1362591" cy="736535"/>
              </a:xfrm>
              <a:custGeom>
                <a:avLst/>
                <a:gdLst/>
                <a:ahLst/>
                <a:cxnLst/>
                <a:rect l="l" t="t" r="r" b="b"/>
                <a:pathLst>
                  <a:path w="28318" h="15307" extrusionOk="0">
                    <a:moveTo>
                      <a:pt x="11849" y="1"/>
                    </a:moveTo>
                    <a:cubicBezTo>
                      <a:pt x="5804" y="1"/>
                      <a:pt x="1012" y="2318"/>
                      <a:pt x="538" y="5792"/>
                    </a:cubicBezTo>
                    <a:cubicBezTo>
                      <a:pt x="1" y="9749"/>
                      <a:pt x="5263" y="13760"/>
                      <a:pt x="12422" y="14956"/>
                    </a:cubicBezTo>
                    <a:cubicBezTo>
                      <a:pt x="12677" y="15002"/>
                      <a:pt x="12933" y="15040"/>
                      <a:pt x="13193" y="15075"/>
                    </a:cubicBezTo>
                    <a:cubicBezTo>
                      <a:pt x="14344" y="15232"/>
                      <a:pt x="15472" y="15307"/>
                      <a:pt x="16559" y="15307"/>
                    </a:cubicBezTo>
                    <a:cubicBezTo>
                      <a:pt x="17876" y="15307"/>
                      <a:pt x="19134" y="15197"/>
                      <a:pt x="20299" y="14989"/>
                    </a:cubicBezTo>
                    <a:cubicBezTo>
                      <a:pt x="24486" y="14243"/>
                      <a:pt x="27498" y="12234"/>
                      <a:pt x="27870" y="9516"/>
                    </a:cubicBezTo>
                    <a:cubicBezTo>
                      <a:pt x="28318" y="6233"/>
                      <a:pt x="24772" y="2914"/>
                      <a:pt x="19464" y="1193"/>
                    </a:cubicBezTo>
                    <a:cubicBezTo>
                      <a:pt x="18878" y="1002"/>
                      <a:pt x="18270" y="833"/>
                      <a:pt x="17643" y="684"/>
                    </a:cubicBezTo>
                    <a:cubicBezTo>
                      <a:pt x="16860" y="499"/>
                      <a:pt x="16048" y="346"/>
                      <a:pt x="15214" y="233"/>
                    </a:cubicBezTo>
                    <a:cubicBezTo>
                      <a:pt x="14064" y="76"/>
                      <a:pt x="12936" y="1"/>
                      <a:pt x="118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13"/>
              <p:cNvSpPr/>
              <p:nvPr/>
            </p:nvSpPr>
            <p:spPr>
              <a:xfrm>
                <a:off x="7877125" y="3895835"/>
                <a:ext cx="379118" cy="703622"/>
              </a:xfrm>
              <a:custGeom>
                <a:avLst/>
                <a:gdLst/>
                <a:ahLst/>
                <a:cxnLst/>
                <a:rect l="l" t="t" r="r" b="b"/>
                <a:pathLst>
                  <a:path w="7879" h="14623" extrusionOk="0">
                    <a:moveTo>
                      <a:pt x="5222" y="1"/>
                    </a:moveTo>
                    <a:cubicBezTo>
                      <a:pt x="715" y="3942"/>
                      <a:pt x="69" y="11285"/>
                      <a:pt x="1" y="14272"/>
                    </a:cubicBezTo>
                    <a:cubicBezTo>
                      <a:pt x="255" y="14316"/>
                      <a:pt x="512" y="14355"/>
                      <a:pt x="771" y="14390"/>
                    </a:cubicBezTo>
                    <a:cubicBezTo>
                      <a:pt x="1923" y="14547"/>
                      <a:pt x="3053" y="14622"/>
                      <a:pt x="4141" y="14622"/>
                    </a:cubicBezTo>
                    <a:cubicBezTo>
                      <a:pt x="5457" y="14622"/>
                      <a:pt x="6713" y="14513"/>
                      <a:pt x="7878" y="14305"/>
                    </a:cubicBezTo>
                    <a:cubicBezTo>
                      <a:pt x="7553" y="13540"/>
                      <a:pt x="7106" y="12342"/>
                      <a:pt x="6521" y="10470"/>
                    </a:cubicBezTo>
                    <a:cubicBezTo>
                      <a:pt x="5319" y="6627"/>
                      <a:pt x="6541" y="2088"/>
                      <a:pt x="7043" y="510"/>
                    </a:cubicBezTo>
                    <a:cubicBezTo>
                      <a:pt x="6457" y="319"/>
                      <a:pt x="5849" y="150"/>
                      <a:pt x="52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" name="Google Shape;198;p13"/>
            <p:cNvGrpSpPr/>
            <p:nvPr/>
          </p:nvGrpSpPr>
          <p:grpSpPr>
            <a:xfrm>
              <a:off x="56849" y="-261247"/>
              <a:ext cx="456010" cy="4114805"/>
              <a:chOff x="1164349" y="-1785722"/>
              <a:chExt cx="456010" cy="4114805"/>
            </a:xfrm>
          </p:grpSpPr>
          <p:sp>
            <p:nvSpPr>
              <p:cNvPr id="199" name="Google Shape;199;p13"/>
              <p:cNvSpPr/>
              <p:nvPr/>
            </p:nvSpPr>
            <p:spPr>
              <a:xfrm>
                <a:off x="1389779" y="-1785722"/>
                <a:ext cx="5245" cy="41148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13427" extrusionOk="0">
                    <a:moveTo>
                      <a:pt x="0" y="1"/>
                    </a:moveTo>
                    <a:lnTo>
                      <a:pt x="0" y="13427"/>
                    </a:lnTo>
                    <a:lnTo>
                      <a:pt x="109" y="13427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13"/>
              <p:cNvSpPr/>
              <p:nvPr/>
            </p:nvSpPr>
            <p:spPr>
              <a:xfrm>
                <a:off x="1164349" y="2183478"/>
                <a:ext cx="456010" cy="145604"/>
              </a:xfrm>
              <a:custGeom>
                <a:avLst/>
                <a:gdLst/>
                <a:ahLst/>
                <a:cxnLst/>
                <a:rect l="l" t="t" r="r" b="b"/>
                <a:pathLst>
                  <a:path w="9477" h="3026" extrusionOk="0">
                    <a:moveTo>
                      <a:pt x="5322" y="0"/>
                    </a:moveTo>
                    <a:cubicBezTo>
                      <a:pt x="3730" y="0"/>
                      <a:pt x="4379" y="1713"/>
                      <a:pt x="4379" y="1713"/>
                    </a:cubicBezTo>
                    <a:cubicBezTo>
                      <a:pt x="4379" y="1713"/>
                      <a:pt x="4139" y="1448"/>
                      <a:pt x="3797" y="1448"/>
                    </a:cubicBezTo>
                    <a:cubicBezTo>
                      <a:pt x="3708" y="1448"/>
                      <a:pt x="3611" y="1466"/>
                      <a:pt x="3511" y="1512"/>
                    </a:cubicBezTo>
                    <a:cubicBezTo>
                      <a:pt x="3054" y="1721"/>
                      <a:pt x="3145" y="2013"/>
                      <a:pt x="3157" y="2048"/>
                    </a:cubicBezTo>
                    <a:lnTo>
                      <a:pt x="3157" y="2048"/>
                    </a:lnTo>
                    <a:cubicBezTo>
                      <a:pt x="3136" y="1992"/>
                      <a:pt x="2838" y="1262"/>
                      <a:pt x="2228" y="1262"/>
                    </a:cubicBezTo>
                    <a:cubicBezTo>
                      <a:pt x="2099" y="1262"/>
                      <a:pt x="1956" y="1294"/>
                      <a:pt x="1798" y="1373"/>
                    </a:cubicBezTo>
                    <a:cubicBezTo>
                      <a:pt x="868" y="1839"/>
                      <a:pt x="1423" y="2621"/>
                      <a:pt x="1423" y="2621"/>
                    </a:cubicBezTo>
                    <a:cubicBezTo>
                      <a:pt x="1423" y="2621"/>
                      <a:pt x="1200" y="2489"/>
                      <a:pt x="996" y="2489"/>
                    </a:cubicBezTo>
                    <a:cubicBezTo>
                      <a:pt x="854" y="2489"/>
                      <a:pt x="721" y="2552"/>
                      <a:pt x="678" y="2769"/>
                    </a:cubicBezTo>
                    <a:cubicBezTo>
                      <a:pt x="678" y="2769"/>
                      <a:pt x="678" y="2769"/>
                      <a:pt x="678" y="2769"/>
                    </a:cubicBezTo>
                    <a:cubicBezTo>
                      <a:pt x="675" y="2769"/>
                      <a:pt x="555" y="2715"/>
                      <a:pt x="414" y="2715"/>
                    </a:cubicBezTo>
                    <a:cubicBezTo>
                      <a:pt x="264" y="2715"/>
                      <a:pt x="88" y="2776"/>
                      <a:pt x="1" y="3025"/>
                    </a:cubicBezTo>
                    <a:lnTo>
                      <a:pt x="9477" y="3025"/>
                    </a:lnTo>
                    <a:cubicBezTo>
                      <a:pt x="9477" y="3025"/>
                      <a:pt x="9373" y="2591"/>
                      <a:pt x="8999" y="2591"/>
                    </a:cubicBezTo>
                    <a:cubicBezTo>
                      <a:pt x="8928" y="2591"/>
                      <a:pt x="8848" y="2607"/>
                      <a:pt x="8757" y="2643"/>
                    </a:cubicBezTo>
                    <a:cubicBezTo>
                      <a:pt x="8757" y="2643"/>
                      <a:pt x="9049" y="1438"/>
                      <a:pt x="8105" y="1438"/>
                    </a:cubicBezTo>
                    <a:cubicBezTo>
                      <a:pt x="8097" y="1438"/>
                      <a:pt x="8088" y="1438"/>
                      <a:pt x="8080" y="1438"/>
                    </a:cubicBezTo>
                    <a:cubicBezTo>
                      <a:pt x="7107" y="1459"/>
                      <a:pt x="7170" y="2171"/>
                      <a:pt x="7170" y="2171"/>
                    </a:cubicBezTo>
                    <a:cubicBezTo>
                      <a:pt x="7170" y="2171"/>
                      <a:pt x="6882" y="1839"/>
                      <a:pt x="6576" y="1839"/>
                    </a:cubicBezTo>
                    <a:cubicBezTo>
                      <a:pt x="6477" y="1839"/>
                      <a:pt x="6376" y="1874"/>
                      <a:pt x="6282" y="1968"/>
                    </a:cubicBezTo>
                    <a:cubicBezTo>
                      <a:pt x="6282" y="1968"/>
                      <a:pt x="6980" y="21"/>
                      <a:pt x="5351" y="0"/>
                    </a:cubicBezTo>
                    <a:cubicBezTo>
                      <a:pt x="5342" y="0"/>
                      <a:pt x="5332" y="0"/>
                      <a:pt x="5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27635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"/>
          <p:cNvSpPr txBox="1">
            <a:spLocks noGrp="1"/>
          </p:cNvSpPr>
          <p:nvPr>
            <p:ph type="title"/>
          </p:nvPr>
        </p:nvSpPr>
        <p:spPr>
          <a:xfrm flipH="1">
            <a:off x="2142967" y="2119235"/>
            <a:ext cx="5285200" cy="123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7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17" name="Google Shape;217;p15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927433" y="2119233"/>
            <a:ext cx="2121600" cy="2059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18" name="Google Shape;218;p15"/>
          <p:cNvSpPr txBox="1">
            <a:spLocks noGrp="1"/>
          </p:cNvSpPr>
          <p:nvPr>
            <p:ph type="subTitle" idx="1"/>
          </p:nvPr>
        </p:nvSpPr>
        <p:spPr>
          <a:xfrm rot="-260" flipH="1">
            <a:off x="2142967" y="3266984"/>
            <a:ext cx="5285200" cy="910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grpSp>
        <p:nvGrpSpPr>
          <p:cNvPr id="219" name="Google Shape;219;p15"/>
          <p:cNvGrpSpPr/>
          <p:nvPr/>
        </p:nvGrpSpPr>
        <p:grpSpPr>
          <a:xfrm>
            <a:off x="-716220" y="5233820"/>
            <a:ext cx="12908195" cy="1751832"/>
            <a:chOff x="-537165" y="3925365"/>
            <a:chExt cx="9681146" cy="1313874"/>
          </a:xfrm>
        </p:grpSpPr>
        <p:sp>
          <p:nvSpPr>
            <p:cNvPr id="220" name="Google Shape;220;p15"/>
            <p:cNvSpPr/>
            <p:nvPr/>
          </p:nvSpPr>
          <p:spPr>
            <a:xfrm>
              <a:off x="0" y="4344175"/>
              <a:ext cx="9143981" cy="799328"/>
            </a:xfrm>
            <a:custGeom>
              <a:avLst/>
              <a:gdLst/>
              <a:ahLst/>
              <a:cxnLst/>
              <a:rect l="l" t="t" r="r" b="b"/>
              <a:pathLst>
                <a:path w="41573" h="16612" extrusionOk="0">
                  <a:moveTo>
                    <a:pt x="41572" y="0"/>
                  </a:moveTo>
                  <a:cubicBezTo>
                    <a:pt x="39474" y="1875"/>
                    <a:pt x="34226" y="3559"/>
                    <a:pt x="29402" y="4566"/>
                  </a:cubicBezTo>
                  <a:cubicBezTo>
                    <a:pt x="24002" y="5694"/>
                    <a:pt x="20336" y="10138"/>
                    <a:pt x="20336" y="10138"/>
                  </a:cubicBezTo>
                  <a:cubicBezTo>
                    <a:pt x="17433" y="6459"/>
                    <a:pt x="11620" y="4621"/>
                    <a:pt x="7472" y="3888"/>
                  </a:cubicBezTo>
                  <a:cubicBezTo>
                    <a:pt x="4272" y="3322"/>
                    <a:pt x="1226" y="1314"/>
                    <a:pt x="0" y="425"/>
                  </a:cubicBezTo>
                  <a:lnTo>
                    <a:pt x="0" y="16611"/>
                  </a:lnTo>
                  <a:lnTo>
                    <a:pt x="41572" y="16611"/>
                  </a:lnTo>
                  <a:lnTo>
                    <a:pt x="415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1" name="Google Shape;221;p15"/>
            <p:cNvGrpSpPr/>
            <p:nvPr/>
          </p:nvGrpSpPr>
          <p:grpSpPr>
            <a:xfrm>
              <a:off x="-74575" y="3925365"/>
              <a:ext cx="996017" cy="880111"/>
              <a:chOff x="213307" y="3101800"/>
              <a:chExt cx="456491" cy="403369"/>
            </a:xfrm>
          </p:grpSpPr>
          <p:sp>
            <p:nvSpPr>
              <p:cNvPr id="222" name="Google Shape;222;p15"/>
              <p:cNvSpPr/>
              <p:nvPr/>
            </p:nvSpPr>
            <p:spPr>
              <a:xfrm>
                <a:off x="213307" y="3101800"/>
                <a:ext cx="456491" cy="403369"/>
              </a:xfrm>
              <a:custGeom>
                <a:avLst/>
                <a:gdLst/>
                <a:ahLst/>
                <a:cxnLst/>
                <a:rect l="l" t="t" r="r" b="b"/>
                <a:pathLst>
                  <a:path w="9487" h="8383" extrusionOk="0">
                    <a:moveTo>
                      <a:pt x="2346" y="1"/>
                    </a:moveTo>
                    <a:cubicBezTo>
                      <a:pt x="1964" y="1"/>
                      <a:pt x="1569" y="161"/>
                      <a:pt x="1275" y="390"/>
                    </a:cubicBezTo>
                    <a:cubicBezTo>
                      <a:pt x="1088" y="534"/>
                      <a:pt x="932" y="728"/>
                      <a:pt x="866" y="953"/>
                    </a:cubicBezTo>
                    <a:cubicBezTo>
                      <a:pt x="571" y="1248"/>
                      <a:pt x="429" y="1722"/>
                      <a:pt x="318" y="2099"/>
                    </a:cubicBezTo>
                    <a:cubicBezTo>
                      <a:pt x="101" y="2834"/>
                      <a:pt x="17" y="3588"/>
                      <a:pt x="11" y="4351"/>
                    </a:cubicBezTo>
                    <a:cubicBezTo>
                      <a:pt x="0" y="5497"/>
                      <a:pt x="80" y="6821"/>
                      <a:pt x="790" y="7775"/>
                    </a:cubicBezTo>
                    <a:cubicBezTo>
                      <a:pt x="944" y="7982"/>
                      <a:pt x="1125" y="8204"/>
                      <a:pt x="1372" y="8301"/>
                    </a:cubicBezTo>
                    <a:cubicBezTo>
                      <a:pt x="1530" y="8362"/>
                      <a:pt x="1702" y="8383"/>
                      <a:pt x="1873" y="8383"/>
                    </a:cubicBezTo>
                    <a:cubicBezTo>
                      <a:pt x="1985" y="8383"/>
                      <a:pt x="2098" y="8374"/>
                      <a:pt x="2206" y="8362"/>
                    </a:cubicBezTo>
                    <a:cubicBezTo>
                      <a:pt x="2501" y="8333"/>
                      <a:pt x="2794" y="8274"/>
                      <a:pt x="3090" y="8236"/>
                    </a:cubicBezTo>
                    <a:cubicBezTo>
                      <a:pt x="3503" y="8183"/>
                      <a:pt x="3919" y="8150"/>
                      <a:pt x="4335" y="8094"/>
                    </a:cubicBezTo>
                    <a:cubicBezTo>
                      <a:pt x="4738" y="8039"/>
                      <a:pt x="5123" y="7934"/>
                      <a:pt x="5520" y="7845"/>
                    </a:cubicBezTo>
                    <a:cubicBezTo>
                      <a:pt x="5911" y="7756"/>
                      <a:pt x="6317" y="7768"/>
                      <a:pt x="6713" y="7700"/>
                    </a:cubicBezTo>
                    <a:cubicBezTo>
                      <a:pt x="7048" y="7643"/>
                      <a:pt x="7383" y="7570"/>
                      <a:pt x="7715" y="7497"/>
                    </a:cubicBezTo>
                    <a:cubicBezTo>
                      <a:pt x="8029" y="7427"/>
                      <a:pt x="8350" y="7341"/>
                      <a:pt x="8627" y="7175"/>
                    </a:cubicBezTo>
                    <a:cubicBezTo>
                      <a:pt x="8894" y="7017"/>
                      <a:pt x="9101" y="6767"/>
                      <a:pt x="9251" y="6499"/>
                    </a:cubicBezTo>
                    <a:cubicBezTo>
                      <a:pt x="9374" y="6271"/>
                      <a:pt x="9486" y="5967"/>
                      <a:pt x="9344" y="5715"/>
                    </a:cubicBezTo>
                    <a:cubicBezTo>
                      <a:pt x="9199" y="5459"/>
                      <a:pt x="8819" y="5209"/>
                      <a:pt x="8489" y="5209"/>
                    </a:cubicBezTo>
                    <a:cubicBezTo>
                      <a:pt x="8440" y="5209"/>
                      <a:pt x="8393" y="5214"/>
                      <a:pt x="8347" y="5226"/>
                    </a:cubicBezTo>
                    <a:cubicBezTo>
                      <a:pt x="8363" y="5129"/>
                      <a:pt x="8353" y="5028"/>
                      <a:pt x="8300" y="4938"/>
                    </a:cubicBezTo>
                    <a:cubicBezTo>
                      <a:pt x="8242" y="4840"/>
                      <a:pt x="8145" y="4771"/>
                      <a:pt x="8036" y="4744"/>
                    </a:cubicBezTo>
                    <a:cubicBezTo>
                      <a:pt x="8092" y="4582"/>
                      <a:pt x="8104" y="4398"/>
                      <a:pt x="8091" y="4239"/>
                    </a:cubicBezTo>
                    <a:cubicBezTo>
                      <a:pt x="8065" y="3891"/>
                      <a:pt x="7909" y="3524"/>
                      <a:pt x="7636" y="3296"/>
                    </a:cubicBezTo>
                    <a:cubicBezTo>
                      <a:pt x="7447" y="3140"/>
                      <a:pt x="7208" y="3052"/>
                      <a:pt x="6967" y="3052"/>
                    </a:cubicBezTo>
                    <a:cubicBezTo>
                      <a:pt x="6862" y="3052"/>
                      <a:pt x="6757" y="3068"/>
                      <a:pt x="6655" y="3103"/>
                    </a:cubicBezTo>
                    <a:cubicBezTo>
                      <a:pt x="6367" y="3205"/>
                      <a:pt x="6118" y="3426"/>
                      <a:pt x="6012" y="3716"/>
                    </a:cubicBezTo>
                    <a:cubicBezTo>
                      <a:pt x="5970" y="3832"/>
                      <a:pt x="5961" y="3944"/>
                      <a:pt x="5977" y="4050"/>
                    </a:cubicBezTo>
                    <a:cubicBezTo>
                      <a:pt x="5841" y="4050"/>
                      <a:pt x="5706" y="4085"/>
                      <a:pt x="5599" y="4156"/>
                    </a:cubicBezTo>
                    <a:cubicBezTo>
                      <a:pt x="5541" y="4097"/>
                      <a:pt x="5471" y="4047"/>
                      <a:pt x="5394" y="4016"/>
                    </a:cubicBezTo>
                    <a:cubicBezTo>
                      <a:pt x="5546" y="3855"/>
                      <a:pt x="5619" y="3618"/>
                      <a:pt x="5624" y="3389"/>
                    </a:cubicBezTo>
                    <a:cubicBezTo>
                      <a:pt x="5630" y="3040"/>
                      <a:pt x="5490" y="2594"/>
                      <a:pt x="5098" y="2527"/>
                    </a:cubicBezTo>
                    <a:lnTo>
                      <a:pt x="5094" y="2527"/>
                    </a:lnTo>
                    <a:cubicBezTo>
                      <a:pt x="5121" y="2461"/>
                      <a:pt x="5142" y="2395"/>
                      <a:pt x="5158" y="2339"/>
                    </a:cubicBezTo>
                    <a:cubicBezTo>
                      <a:pt x="5242" y="2028"/>
                      <a:pt x="5203" y="1677"/>
                      <a:pt x="5044" y="1395"/>
                    </a:cubicBezTo>
                    <a:cubicBezTo>
                      <a:pt x="4896" y="1133"/>
                      <a:pt x="4629" y="931"/>
                      <a:pt x="4323" y="931"/>
                    </a:cubicBezTo>
                    <a:cubicBezTo>
                      <a:pt x="4306" y="931"/>
                      <a:pt x="4289" y="931"/>
                      <a:pt x="4271" y="933"/>
                    </a:cubicBezTo>
                    <a:cubicBezTo>
                      <a:pt x="3981" y="954"/>
                      <a:pt x="3714" y="1116"/>
                      <a:pt x="3543" y="1346"/>
                    </a:cubicBezTo>
                    <a:cubicBezTo>
                      <a:pt x="3505" y="1396"/>
                      <a:pt x="3475" y="1451"/>
                      <a:pt x="3450" y="1507"/>
                    </a:cubicBezTo>
                    <a:cubicBezTo>
                      <a:pt x="3384" y="1464"/>
                      <a:pt x="3308" y="1435"/>
                      <a:pt x="3232" y="1422"/>
                    </a:cubicBezTo>
                    <a:cubicBezTo>
                      <a:pt x="3316" y="1292"/>
                      <a:pt x="3371" y="1145"/>
                      <a:pt x="3385" y="982"/>
                    </a:cubicBezTo>
                    <a:cubicBezTo>
                      <a:pt x="3410" y="686"/>
                      <a:pt x="3269" y="402"/>
                      <a:pt x="3036" y="223"/>
                    </a:cubicBezTo>
                    <a:cubicBezTo>
                      <a:pt x="2831" y="67"/>
                      <a:pt x="2591" y="1"/>
                      <a:pt x="23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15"/>
              <p:cNvSpPr/>
              <p:nvPr/>
            </p:nvSpPr>
            <p:spPr>
              <a:xfrm>
                <a:off x="294721" y="3226665"/>
                <a:ext cx="137279" cy="252521"/>
              </a:xfrm>
              <a:custGeom>
                <a:avLst/>
                <a:gdLst/>
                <a:ahLst/>
                <a:cxnLst/>
                <a:rect l="l" t="t" r="r" b="b"/>
                <a:pathLst>
                  <a:path w="2853" h="5248" extrusionOk="0">
                    <a:moveTo>
                      <a:pt x="527" y="0"/>
                    </a:moveTo>
                    <a:cubicBezTo>
                      <a:pt x="496" y="0"/>
                      <a:pt x="472" y="26"/>
                      <a:pt x="472" y="56"/>
                    </a:cubicBezTo>
                    <a:lnTo>
                      <a:pt x="492" y="1611"/>
                    </a:lnTo>
                    <a:lnTo>
                      <a:pt x="96" y="1281"/>
                    </a:lnTo>
                    <a:cubicBezTo>
                      <a:pt x="86" y="1273"/>
                      <a:pt x="74" y="1269"/>
                      <a:pt x="62" y="1269"/>
                    </a:cubicBezTo>
                    <a:cubicBezTo>
                      <a:pt x="46" y="1269"/>
                      <a:pt x="31" y="1276"/>
                      <a:pt x="21" y="1289"/>
                    </a:cubicBezTo>
                    <a:cubicBezTo>
                      <a:pt x="1" y="1312"/>
                      <a:pt x="5" y="1347"/>
                      <a:pt x="27" y="1365"/>
                    </a:cubicBezTo>
                    <a:lnTo>
                      <a:pt x="503" y="1761"/>
                    </a:lnTo>
                    <a:lnTo>
                      <a:pt x="1325" y="3640"/>
                    </a:lnTo>
                    <a:lnTo>
                      <a:pt x="709" y="5172"/>
                    </a:lnTo>
                    <a:cubicBezTo>
                      <a:pt x="697" y="5200"/>
                      <a:pt x="712" y="5232"/>
                      <a:pt x="740" y="5243"/>
                    </a:cubicBezTo>
                    <a:cubicBezTo>
                      <a:pt x="746" y="5246"/>
                      <a:pt x="753" y="5248"/>
                      <a:pt x="760" y="5248"/>
                    </a:cubicBezTo>
                    <a:cubicBezTo>
                      <a:pt x="781" y="5248"/>
                      <a:pt x="802" y="5234"/>
                      <a:pt x="809" y="5213"/>
                    </a:cubicBezTo>
                    <a:lnTo>
                      <a:pt x="2008" y="2228"/>
                    </a:lnTo>
                    <a:lnTo>
                      <a:pt x="2816" y="1817"/>
                    </a:lnTo>
                    <a:cubicBezTo>
                      <a:pt x="2842" y="1804"/>
                      <a:pt x="2852" y="1770"/>
                      <a:pt x="2839" y="1743"/>
                    </a:cubicBezTo>
                    <a:cubicBezTo>
                      <a:pt x="2830" y="1725"/>
                      <a:pt x="2810" y="1714"/>
                      <a:pt x="2790" y="1714"/>
                    </a:cubicBezTo>
                    <a:cubicBezTo>
                      <a:pt x="2781" y="1714"/>
                      <a:pt x="2773" y="1716"/>
                      <a:pt x="2765" y="1720"/>
                    </a:cubicBezTo>
                    <a:lnTo>
                      <a:pt x="2022" y="2100"/>
                    </a:lnTo>
                    <a:lnTo>
                      <a:pt x="2063" y="183"/>
                    </a:lnTo>
                    <a:cubicBezTo>
                      <a:pt x="2063" y="152"/>
                      <a:pt x="2040" y="127"/>
                      <a:pt x="2009" y="127"/>
                    </a:cubicBezTo>
                    <a:cubicBezTo>
                      <a:pt x="1974" y="130"/>
                      <a:pt x="1953" y="151"/>
                      <a:pt x="1953" y="182"/>
                    </a:cubicBezTo>
                    <a:lnTo>
                      <a:pt x="1911" y="2181"/>
                    </a:lnTo>
                    <a:lnTo>
                      <a:pt x="1382" y="3500"/>
                    </a:lnTo>
                    <a:lnTo>
                      <a:pt x="603" y="1718"/>
                    </a:lnTo>
                    <a:lnTo>
                      <a:pt x="581" y="55"/>
                    </a:lnTo>
                    <a:cubicBezTo>
                      <a:pt x="581" y="25"/>
                      <a:pt x="556" y="0"/>
                      <a:pt x="5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15"/>
              <p:cNvSpPr/>
              <p:nvPr/>
            </p:nvSpPr>
            <p:spPr>
              <a:xfrm>
                <a:off x="367956" y="3345948"/>
                <a:ext cx="207194" cy="126549"/>
              </a:xfrm>
              <a:custGeom>
                <a:avLst/>
                <a:gdLst/>
                <a:ahLst/>
                <a:cxnLst/>
                <a:rect l="l" t="t" r="r" b="b"/>
                <a:pathLst>
                  <a:path w="4306" h="2630" extrusionOk="0">
                    <a:moveTo>
                      <a:pt x="2179" y="0"/>
                    </a:moveTo>
                    <a:cubicBezTo>
                      <a:pt x="2153" y="0"/>
                      <a:pt x="2128" y="20"/>
                      <a:pt x="2125" y="46"/>
                    </a:cubicBezTo>
                    <a:lnTo>
                      <a:pt x="1931" y="1396"/>
                    </a:lnTo>
                    <a:lnTo>
                      <a:pt x="35" y="2528"/>
                    </a:lnTo>
                    <a:cubicBezTo>
                      <a:pt x="8" y="2544"/>
                      <a:pt x="1" y="2577"/>
                      <a:pt x="17" y="2603"/>
                    </a:cubicBezTo>
                    <a:cubicBezTo>
                      <a:pt x="27" y="2621"/>
                      <a:pt x="45" y="2629"/>
                      <a:pt x="64" y="2629"/>
                    </a:cubicBezTo>
                    <a:cubicBezTo>
                      <a:pt x="73" y="2629"/>
                      <a:pt x="83" y="2627"/>
                      <a:pt x="92" y="2622"/>
                    </a:cubicBezTo>
                    <a:lnTo>
                      <a:pt x="2925" y="930"/>
                    </a:lnTo>
                    <a:lnTo>
                      <a:pt x="4252" y="930"/>
                    </a:lnTo>
                    <a:cubicBezTo>
                      <a:pt x="4283" y="930"/>
                      <a:pt x="4306" y="905"/>
                      <a:pt x="4306" y="876"/>
                    </a:cubicBezTo>
                    <a:cubicBezTo>
                      <a:pt x="4306" y="846"/>
                      <a:pt x="4283" y="820"/>
                      <a:pt x="4252" y="820"/>
                    </a:cubicBezTo>
                    <a:lnTo>
                      <a:pt x="3108" y="820"/>
                    </a:lnTo>
                    <a:lnTo>
                      <a:pt x="3751" y="436"/>
                    </a:lnTo>
                    <a:cubicBezTo>
                      <a:pt x="3778" y="421"/>
                      <a:pt x="3786" y="388"/>
                      <a:pt x="3770" y="362"/>
                    </a:cubicBezTo>
                    <a:cubicBezTo>
                      <a:pt x="3760" y="345"/>
                      <a:pt x="3742" y="335"/>
                      <a:pt x="3724" y="335"/>
                    </a:cubicBezTo>
                    <a:cubicBezTo>
                      <a:pt x="3714" y="335"/>
                      <a:pt x="3704" y="338"/>
                      <a:pt x="3694" y="344"/>
                    </a:cubicBezTo>
                    <a:lnTo>
                      <a:pt x="2053" y="1324"/>
                    </a:lnTo>
                    <a:lnTo>
                      <a:pt x="2233" y="62"/>
                    </a:lnTo>
                    <a:cubicBezTo>
                      <a:pt x="2237" y="33"/>
                      <a:pt x="2216" y="4"/>
                      <a:pt x="2187" y="1"/>
                    </a:cubicBezTo>
                    <a:cubicBezTo>
                      <a:pt x="2184" y="1"/>
                      <a:pt x="2182" y="0"/>
                      <a:pt x="21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" name="Google Shape;225;p15"/>
            <p:cNvSpPr/>
            <p:nvPr/>
          </p:nvSpPr>
          <p:spPr>
            <a:xfrm>
              <a:off x="-537165" y="4492786"/>
              <a:ext cx="1074328" cy="746453"/>
            </a:xfrm>
            <a:custGeom>
              <a:avLst/>
              <a:gdLst/>
              <a:ahLst/>
              <a:cxnLst/>
              <a:rect l="l" t="t" r="r" b="b"/>
              <a:pathLst>
                <a:path w="10204" h="7090" extrusionOk="0">
                  <a:moveTo>
                    <a:pt x="948" y="1"/>
                  </a:moveTo>
                  <a:cubicBezTo>
                    <a:pt x="730" y="1"/>
                    <a:pt x="515" y="64"/>
                    <a:pt x="347" y="206"/>
                  </a:cubicBezTo>
                  <a:cubicBezTo>
                    <a:pt x="168" y="358"/>
                    <a:pt x="95" y="591"/>
                    <a:pt x="103" y="822"/>
                  </a:cubicBezTo>
                  <a:cubicBezTo>
                    <a:pt x="103" y="839"/>
                    <a:pt x="108" y="854"/>
                    <a:pt x="113" y="868"/>
                  </a:cubicBezTo>
                  <a:cubicBezTo>
                    <a:pt x="0" y="1249"/>
                    <a:pt x="82" y="1685"/>
                    <a:pt x="153" y="2064"/>
                  </a:cubicBezTo>
                  <a:cubicBezTo>
                    <a:pt x="234" y="2504"/>
                    <a:pt x="342" y="2911"/>
                    <a:pt x="590" y="3290"/>
                  </a:cubicBezTo>
                  <a:cubicBezTo>
                    <a:pt x="840" y="3673"/>
                    <a:pt x="1171" y="3996"/>
                    <a:pt x="1518" y="4291"/>
                  </a:cubicBezTo>
                  <a:cubicBezTo>
                    <a:pt x="1893" y="4612"/>
                    <a:pt x="2284" y="4922"/>
                    <a:pt x="2686" y="5208"/>
                  </a:cubicBezTo>
                  <a:cubicBezTo>
                    <a:pt x="3120" y="5517"/>
                    <a:pt x="3577" y="5777"/>
                    <a:pt x="4072" y="5974"/>
                  </a:cubicBezTo>
                  <a:cubicBezTo>
                    <a:pt x="4589" y="6179"/>
                    <a:pt x="5124" y="6340"/>
                    <a:pt x="5659" y="6489"/>
                  </a:cubicBezTo>
                  <a:cubicBezTo>
                    <a:pt x="6209" y="6643"/>
                    <a:pt x="6760" y="6791"/>
                    <a:pt x="7325" y="6881"/>
                  </a:cubicBezTo>
                  <a:cubicBezTo>
                    <a:pt x="7597" y="6925"/>
                    <a:pt x="7868" y="6947"/>
                    <a:pt x="8142" y="6975"/>
                  </a:cubicBezTo>
                  <a:cubicBezTo>
                    <a:pt x="8397" y="7004"/>
                    <a:pt x="8647" y="7065"/>
                    <a:pt x="8903" y="7085"/>
                  </a:cubicBezTo>
                  <a:cubicBezTo>
                    <a:pt x="8943" y="7088"/>
                    <a:pt x="8984" y="7090"/>
                    <a:pt x="9026" y="7090"/>
                  </a:cubicBezTo>
                  <a:cubicBezTo>
                    <a:pt x="9424" y="7090"/>
                    <a:pt x="9897" y="6943"/>
                    <a:pt x="10007" y="6520"/>
                  </a:cubicBezTo>
                  <a:cubicBezTo>
                    <a:pt x="10055" y="6332"/>
                    <a:pt x="10023" y="6106"/>
                    <a:pt x="9903" y="5952"/>
                  </a:cubicBezTo>
                  <a:cubicBezTo>
                    <a:pt x="9834" y="5865"/>
                    <a:pt x="9742" y="5813"/>
                    <a:pt x="9642" y="5784"/>
                  </a:cubicBezTo>
                  <a:cubicBezTo>
                    <a:pt x="9838" y="5588"/>
                    <a:pt x="10008" y="5361"/>
                    <a:pt x="10094" y="5093"/>
                  </a:cubicBezTo>
                  <a:cubicBezTo>
                    <a:pt x="10203" y="4755"/>
                    <a:pt x="10150" y="4372"/>
                    <a:pt x="9976" y="4063"/>
                  </a:cubicBezTo>
                  <a:cubicBezTo>
                    <a:pt x="9821" y="3788"/>
                    <a:pt x="9474" y="3658"/>
                    <a:pt x="9145" y="3658"/>
                  </a:cubicBezTo>
                  <a:cubicBezTo>
                    <a:pt x="9060" y="3658"/>
                    <a:pt x="8977" y="3667"/>
                    <a:pt x="8898" y="3684"/>
                  </a:cubicBezTo>
                  <a:cubicBezTo>
                    <a:pt x="8887" y="3641"/>
                    <a:pt x="8873" y="3598"/>
                    <a:pt x="8850" y="3557"/>
                  </a:cubicBezTo>
                  <a:cubicBezTo>
                    <a:pt x="8773" y="3417"/>
                    <a:pt x="8632" y="3298"/>
                    <a:pt x="8476" y="3240"/>
                  </a:cubicBezTo>
                  <a:cubicBezTo>
                    <a:pt x="8502" y="3176"/>
                    <a:pt x="8516" y="3105"/>
                    <a:pt x="8515" y="3034"/>
                  </a:cubicBezTo>
                  <a:cubicBezTo>
                    <a:pt x="8510" y="2794"/>
                    <a:pt x="8371" y="2573"/>
                    <a:pt x="8156" y="2470"/>
                  </a:cubicBezTo>
                  <a:cubicBezTo>
                    <a:pt x="8203" y="2392"/>
                    <a:pt x="8242" y="2313"/>
                    <a:pt x="8273" y="2244"/>
                  </a:cubicBezTo>
                  <a:cubicBezTo>
                    <a:pt x="8437" y="1854"/>
                    <a:pt x="8318" y="1388"/>
                    <a:pt x="8061" y="1064"/>
                  </a:cubicBezTo>
                  <a:cubicBezTo>
                    <a:pt x="7864" y="815"/>
                    <a:pt x="7596" y="715"/>
                    <a:pt x="7301" y="715"/>
                  </a:cubicBezTo>
                  <a:cubicBezTo>
                    <a:pt x="7246" y="715"/>
                    <a:pt x="7190" y="719"/>
                    <a:pt x="7133" y="725"/>
                  </a:cubicBezTo>
                  <a:cubicBezTo>
                    <a:pt x="6791" y="764"/>
                    <a:pt x="6447" y="889"/>
                    <a:pt x="6184" y="1113"/>
                  </a:cubicBezTo>
                  <a:cubicBezTo>
                    <a:pt x="6046" y="1233"/>
                    <a:pt x="5954" y="1377"/>
                    <a:pt x="5919" y="1533"/>
                  </a:cubicBezTo>
                  <a:cubicBezTo>
                    <a:pt x="5915" y="1532"/>
                    <a:pt x="5911" y="1530"/>
                    <a:pt x="5906" y="1529"/>
                  </a:cubicBezTo>
                  <a:cubicBezTo>
                    <a:pt x="5845" y="1512"/>
                    <a:pt x="5783" y="1504"/>
                    <a:pt x="5722" y="1504"/>
                  </a:cubicBezTo>
                  <a:cubicBezTo>
                    <a:pt x="5608" y="1504"/>
                    <a:pt x="5495" y="1531"/>
                    <a:pt x="5390" y="1577"/>
                  </a:cubicBezTo>
                  <a:cubicBezTo>
                    <a:pt x="5076" y="1718"/>
                    <a:pt x="4849" y="2044"/>
                    <a:pt x="4819" y="2387"/>
                  </a:cubicBezTo>
                  <a:cubicBezTo>
                    <a:pt x="4765" y="2389"/>
                    <a:pt x="4710" y="2400"/>
                    <a:pt x="4661" y="2419"/>
                  </a:cubicBezTo>
                  <a:cubicBezTo>
                    <a:pt x="4588" y="2157"/>
                    <a:pt x="4407" y="1936"/>
                    <a:pt x="4125" y="1891"/>
                  </a:cubicBezTo>
                  <a:cubicBezTo>
                    <a:pt x="4135" y="1859"/>
                    <a:pt x="4143" y="1823"/>
                    <a:pt x="4146" y="1787"/>
                  </a:cubicBezTo>
                  <a:cubicBezTo>
                    <a:pt x="4155" y="1670"/>
                    <a:pt x="4114" y="1549"/>
                    <a:pt x="4050" y="1454"/>
                  </a:cubicBezTo>
                  <a:cubicBezTo>
                    <a:pt x="3925" y="1272"/>
                    <a:pt x="3707" y="1132"/>
                    <a:pt x="3479" y="1132"/>
                  </a:cubicBezTo>
                  <a:cubicBezTo>
                    <a:pt x="3476" y="1132"/>
                    <a:pt x="3472" y="1132"/>
                    <a:pt x="3469" y="1132"/>
                  </a:cubicBezTo>
                  <a:cubicBezTo>
                    <a:pt x="3492" y="762"/>
                    <a:pt x="3201" y="335"/>
                    <a:pt x="2900" y="182"/>
                  </a:cubicBezTo>
                  <a:cubicBezTo>
                    <a:pt x="2815" y="139"/>
                    <a:pt x="2723" y="123"/>
                    <a:pt x="2630" y="123"/>
                  </a:cubicBezTo>
                  <a:cubicBezTo>
                    <a:pt x="2518" y="123"/>
                    <a:pt x="2405" y="147"/>
                    <a:pt x="2299" y="179"/>
                  </a:cubicBezTo>
                  <a:cubicBezTo>
                    <a:pt x="2121" y="233"/>
                    <a:pt x="1948" y="316"/>
                    <a:pt x="1798" y="427"/>
                  </a:cubicBezTo>
                  <a:cubicBezTo>
                    <a:pt x="1718" y="280"/>
                    <a:pt x="1578" y="170"/>
                    <a:pt x="1428" y="103"/>
                  </a:cubicBezTo>
                  <a:cubicBezTo>
                    <a:pt x="1280" y="37"/>
                    <a:pt x="1114" y="1"/>
                    <a:pt x="9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85498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" name="Google Shape;513;p33"/>
          <p:cNvGrpSpPr/>
          <p:nvPr/>
        </p:nvGrpSpPr>
        <p:grpSpPr>
          <a:xfrm>
            <a:off x="-2494010" y="5"/>
            <a:ext cx="17180012" cy="7125417"/>
            <a:chOff x="-1870508" y="3"/>
            <a:chExt cx="12885009" cy="5344063"/>
          </a:xfrm>
        </p:grpSpPr>
        <p:grpSp>
          <p:nvGrpSpPr>
            <p:cNvPr id="514" name="Google Shape;514;p33"/>
            <p:cNvGrpSpPr/>
            <p:nvPr/>
          </p:nvGrpSpPr>
          <p:grpSpPr>
            <a:xfrm>
              <a:off x="8579287" y="1840449"/>
              <a:ext cx="1129449" cy="1129604"/>
              <a:chOff x="3305097" y="1208521"/>
              <a:chExt cx="701216" cy="701313"/>
            </a:xfrm>
          </p:grpSpPr>
          <p:sp>
            <p:nvSpPr>
              <p:cNvPr id="515" name="Google Shape;515;p33"/>
              <p:cNvSpPr/>
              <p:nvPr/>
            </p:nvSpPr>
            <p:spPr>
              <a:xfrm>
                <a:off x="3305097" y="1208521"/>
                <a:ext cx="701216" cy="701313"/>
              </a:xfrm>
              <a:custGeom>
                <a:avLst/>
                <a:gdLst/>
                <a:ahLst/>
                <a:cxnLst/>
                <a:rect l="l" t="t" r="r" b="b"/>
                <a:pathLst>
                  <a:path w="14573" h="14575" extrusionOk="0">
                    <a:moveTo>
                      <a:pt x="7286" y="0"/>
                    </a:moveTo>
                    <a:lnTo>
                      <a:pt x="6550" y="1698"/>
                    </a:lnTo>
                    <a:lnTo>
                      <a:pt x="5400" y="250"/>
                    </a:lnTo>
                    <a:lnTo>
                      <a:pt x="5129" y="2079"/>
                    </a:lnTo>
                    <a:lnTo>
                      <a:pt x="3644" y="978"/>
                    </a:lnTo>
                    <a:lnTo>
                      <a:pt x="3855" y="2814"/>
                    </a:lnTo>
                    <a:lnTo>
                      <a:pt x="3855" y="2814"/>
                    </a:lnTo>
                    <a:lnTo>
                      <a:pt x="2135" y="2135"/>
                    </a:lnTo>
                    <a:lnTo>
                      <a:pt x="2815" y="3856"/>
                    </a:lnTo>
                    <a:lnTo>
                      <a:pt x="2815" y="3856"/>
                    </a:lnTo>
                    <a:lnTo>
                      <a:pt x="976" y="3645"/>
                    </a:lnTo>
                    <a:lnTo>
                      <a:pt x="2078" y="5129"/>
                    </a:lnTo>
                    <a:lnTo>
                      <a:pt x="249" y="5402"/>
                    </a:lnTo>
                    <a:lnTo>
                      <a:pt x="1697" y="6552"/>
                    </a:lnTo>
                    <a:lnTo>
                      <a:pt x="1" y="7288"/>
                    </a:lnTo>
                    <a:lnTo>
                      <a:pt x="1697" y="8024"/>
                    </a:lnTo>
                    <a:lnTo>
                      <a:pt x="249" y="9173"/>
                    </a:lnTo>
                    <a:lnTo>
                      <a:pt x="2078" y="9445"/>
                    </a:lnTo>
                    <a:lnTo>
                      <a:pt x="976" y="10931"/>
                    </a:lnTo>
                    <a:lnTo>
                      <a:pt x="2815" y="10720"/>
                    </a:lnTo>
                    <a:lnTo>
                      <a:pt x="2815" y="10720"/>
                    </a:lnTo>
                    <a:lnTo>
                      <a:pt x="2135" y="12440"/>
                    </a:lnTo>
                    <a:lnTo>
                      <a:pt x="2135" y="12440"/>
                    </a:lnTo>
                    <a:lnTo>
                      <a:pt x="3855" y="11760"/>
                    </a:lnTo>
                    <a:lnTo>
                      <a:pt x="3855" y="11760"/>
                    </a:lnTo>
                    <a:lnTo>
                      <a:pt x="3644" y="13598"/>
                    </a:lnTo>
                    <a:lnTo>
                      <a:pt x="5129" y="12496"/>
                    </a:lnTo>
                    <a:lnTo>
                      <a:pt x="5400" y="14326"/>
                    </a:lnTo>
                    <a:lnTo>
                      <a:pt x="6550" y="12877"/>
                    </a:lnTo>
                    <a:lnTo>
                      <a:pt x="7286" y="14574"/>
                    </a:lnTo>
                    <a:lnTo>
                      <a:pt x="8023" y="12877"/>
                    </a:lnTo>
                    <a:lnTo>
                      <a:pt x="9173" y="14326"/>
                    </a:lnTo>
                    <a:lnTo>
                      <a:pt x="9445" y="12496"/>
                    </a:lnTo>
                    <a:lnTo>
                      <a:pt x="10930" y="13598"/>
                    </a:lnTo>
                    <a:lnTo>
                      <a:pt x="10930" y="13598"/>
                    </a:lnTo>
                    <a:lnTo>
                      <a:pt x="10719" y="11760"/>
                    </a:lnTo>
                    <a:lnTo>
                      <a:pt x="10719" y="11760"/>
                    </a:lnTo>
                    <a:lnTo>
                      <a:pt x="12439" y="12440"/>
                    </a:lnTo>
                    <a:lnTo>
                      <a:pt x="11759" y="10720"/>
                    </a:lnTo>
                    <a:lnTo>
                      <a:pt x="11759" y="10720"/>
                    </a:lnTo>
                    <a:lnTo>
                      <a:pt x="13598" y="10931"/>
                    </a:lnTo>
                    <a:lnTo>
                      <a:pt x="12496" y="9445"/>
                    </a:lnTo>
                    <a:lnTo>
                      <a:pt x="14325" y="9173"/>
                    </a:lnTo>
                    <a:lnTo>
                      <a:pt x="12876" y="8024"/>
                    </a:lnTo>
                    <a:lnTo>
                      <a:pt x="14573" y="7288"/>
                    </a:lnTo>
                    <a:lnTo>
                      <a:pt x="12876" y="6552"/>
                    </a:lnTo>
                    <a:lnTo>
                      <a:pt x="14325" y="5402"/>
                    </a:lnTo>
                    <a:lnTo>
                      <a:pt x="12496" y="5129"/>
                    </a:lnTo>
                    <a:lnTo>
                      <a:pt x="13598" y="3645"/>
                    </a:lnTo>
                    <a:lnTo>
                      <a:pt x="13598" y="3645"/>
                    </a:lnTo>
                    <a:lnTo>
                      <a:pt x="11759" y="3856"/>
                    </a:lnTo>
                    <a:lnTo>
                      <a:pt x="12439" y="2135"/>
                    </a:lnTo>
                    <a:lnTo>
                      <a:pt x="10719" y="2814"/>
                    </a:lnTo>
                    <a:lnTo>
                      <a:pt x="10719" y="2814"/>
                    </a:lnTo>
                    <a:lnTo>
                      <a:pt x="10930" y="978"/>
                    </a:lnTo>
                    <a:lnTo>
                      <a:pt x="9445" y="2079"/>
                    </a:lnTo>
                    <a:lnTo>
                      <a:pt x="9173" y="250"/>
                    </a:lnTo>
                    <a:lnTo>
                      <a:pt x="8023" y="1698"/>
                    </a:lnTo>
                    <a:lnTo>
                      <a:pt x="72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33"/>
              <p:cNvSpPr/>
              <p:nvPr/>
            </p:nvSpPr>
            <p:spPr>
              <a:xfrm>
                <a:off x="3408838" y="1312359"/>
                <a:ext cx="493637" cy="493637"/>
              </a:xfrm>
              <a:custGeom>
                <a:avLst/>
                <a:gdLst/>
                <a:ahLst/>
                <a:cxnLst/>
                <a:rect l="l" t="t" r="r" b="b"/>
                <a:pathLst>
                  <a:path w="10259" h="10259" extrusionOk="0">
                    <a:moveTo>
                      <a:pt x="5129" y="0"/>
                    </a:moveTo>
                    <a:cubicBezTo>
                      <a:pt x="3768" y="0"/>
                      <a:pt x="2464" y="541"/>
                      <a:pt x="1502" y="1503"/>
                    </a:cubicBezTo>
                    <a:cubicBezTo>
                      <a:pt x="540" y="2464"/>
                      <a:pt x="0" y="3770"/>
                      <a:pt x="0" y="5130"/>
                    </a:cubicBezTo>
                    <a:cubicBezTo>
                      <a:pt x="0" y="6490"/>
                      <a:pt x="540" y="7795"/>
                      <a:pt x="1502" y="8757"/>
                    </a:cubicBezTo>
                    <a:cubicBezTo>
                      <a:pt x="2464" y="9718"/>
                      <a:pt x="3768" y="10259"/>
                      <a:pt x="5129" y="10259"/>
                    </a:cubicBezTo>
                    <a:cubicBezTo>
                      <a:pt x="6489" y="10259"/>
                      <a:pt x="7794" y="9718"/>
                      <a:pt x="8756" y="8757"/>
                    </a:cubicBezTo>
                    <a:cubicBezTo>
                      <a:pt x="9718" y="7795"/>
                      <a:pt x="10259" y="6490"/>
                      <a:pt x="10259" y="5130"/>
                    </a:cubicBezTo>
                    <a:cubicBezTo>
                      <a:pt x="10259" y="3770"/>
                      <a:pt x="9718" y="2464"/>
                      <a:pt x="8756" y="1503"/>
                    </a:cubicBezTo>
                    <a:cubicBezTo>
                      <a:pt x="7794" y="541"/>
                      <a:pt x="6489" y="0"/>
                      <a:pt x="51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7" name="Google Shape;517;p33"/>
            <p:cNvGrpSpPr/>
            <p:nvPr/>
          </p:nvGrpSpPr>
          <p:grpSpPr>
            <a:xfrm>
              <a:off x="8188543" y="2571751"/>
              <a:ext cx="1262997" cy="1256195"/>
              <a:chOff x="3615214" y="575680"/>
              <a:chExt cx="750489" cy="746447"/>
            </a:xfrm>
          </p:grpSpPr>
          <p:sp>
            <p:nvSpPr>
              <p:cNvPr id="518" name="Google Shape;518;p33"/>
              <p:cNvSpPr/>
              <p:nvPr/>
            </p:nvSpPr>
            <p:spPr>
              <a:xfrm>
                <a:off x="3857774" y="918565"/>
                <a:ext cx="328546" cy="403561"/>
              </a:xfrm>
              <a:custGeom>
                <a:avLst/>
                <a:gdLst/>
                <a:ahLst/>
                <a:cxnLst/>
                <a:rect l="l" t="t" r="r" b="b"/>
                <a:pathLst>
                  <a:path w="6828" h="8387" extrusionOk="0">
                    <a:moveTo>
                      <a:pt x="537" y="1"/>
                    </a:moveTo>
                    <a:cubicBezTo>
                      <a:pt x="536" y="1"/>
                      <a:pt x="535" y="1"/>
                      <a:pt x="533" y="1"/>
                    </a:cubicBezTo>
                    <a:cubicBezTo>
                      <a:pt x="370" y="22"/>
                      <a:pt x="219" y="89"/>
                      <a:pt x="97" y="200"/>
                    </a:cubicBezTo>
                    <a:cubicBezTo>
                      <a:pt x="92" y="204"/>
                      <a:pt x="90" y="208"/>
                      <a:pt x="87" y="214"/>
                    </a:cubicBezTo>
                    <a:cubicBezTo>
                      <a:pt x="84" y="213"/>
                      <a:pt x="80" y="212"/>
                      <a:pt x="77" y="212"/>
                    </a:cubicBezTo>
                    <a:cubicBezTo>
                      <a:pt x="37" y="212"/>
                      <a:pt x="1" y="266"/>
                      <a:pt x="36" y="305"/>
                    </a:cubicBezTo>
                    <a:cubicBezTo>
                      <a:pt x="1013" y="1400"/>
                      <a:pt x="2317" y="2164"/>
                      <a:pt x="3206" y="3342"/>
                    </a:cubicBezTo>
                    <a:cubicBezTo>
                      <a:pt x="3441" y="3654"/>
                      <a:pt x="3645" y="3993"/>
                      <a:pt x="3789" y="4358"/>
                    </a:cubicBezTo>
                    <a:cubicBezTo>
                      <a:pt x="3794" y="4370"/>
                      <a:pt x="3803" y="4378"/>
                      <a:pt x="3812" y="4385"/>
                    </a:cubicBezTo>
                    <a:cubicBezTo>
                      <a:pt x="4150" y="5375"/>
                      <a:pt x="4389" y="6397"/>
                      <a:pt x="4521" y="7434"/>
                    </a:cubicBezTo>
                    <a:cubicBezTo>
                      <a:pt x="4558" y="7721"/>
                      <a:pt x="4585" y="8006"/>
                      <a:pt x="4605" y="8293"/>
                    </a:cubicBezTo>
                    <a:cubicBezTo>
                      <a:pt x="4593" y="8313"/>
                      <a:pt x="4599" y="8340"/>
                      <a:pt x="4614" y="8358"/>
                    </a:cubicBezTo>
                    <a:cubicBezTo>
                      <a:pt x="4624" y="8377"/>
                      <a:pt x="4645" y="8387"/>
                      <a:pt x="4665" y="8387"/>
                    </a:cubicBezTo>
                    <a:cubicBezTo>
                      <a:pt x="4682" y="8387"/>
                      <a:pt x="4699" y="8380"/>
                      <a:pt x="4708" y="8367"/>
                    </a:cubicBezTo>
                    <a:cubicBezTo>
                      <a:pt x="5018" y="8302"/>
                      <a:pt x="5332" y="8270"/>
                      <a:pt x="5647" y="8270"/>
                    </a:cubicBezTo>
                    <a:cubicBezTo>
                      <a:pt x="5676" y="8270"/>
                      <a:pt x="5705" y="8270"/>
                      <a:pt x="5733" y="8271"/>
                    </a:cubicBezTo>
                    <a:lnTo>
                      <a:pt x="5733" y="8276"/>
                    </a:lnTo>
                    <a:cubicBezTo>
                      <a:pt x="5736" y="8311"/>
                      <a:pt x="5765" y="8328"/>
                      <a:pt x="5793" y="8328"/>
                    </a:cubicBezTo>
                    <a:cubicBezTo>
                      <a:pt x="5820" y="8328"/>
                      <a:pt x="5846" y="8311"/>
                      <a:pt x="5843" y="8276"/>
                    </a:cubicBezTo>
                    <a:cubicBezTo>
                      <a:pt x="5737" y="7261"/>
                      <a:pt x="5632" y="6248"/>
                      <a:pt x="5528" y="5233"/>
                    </a:cubicBezTo>
                    <a:cubicBezTo>
                      <a:pt x="5501" y="4981"/>
                      <a:pt x="5478" y="4728"/>
                      <a:pt x="5483" y="4475"/>
                    </a:cubicBezTo>
                    <a:cubicBezTo>
                      <a:pt x="5486" y="4233"/>
                      <a:pt x="5523" y="3992"/>
                      <a:pt x="5580" y="3757"/>
                    </a:cubicBezTo>
                    <a:cubicBezTo>
                      <a:pt x="5695" y="3287"/>
                      <a:pt x="5882" y="2833"/>
                      <a:pt x="6074" y="2391"/>
                    </a:cubicBezTo>
                    <a:cubicBezTo>
                      <a:pt x="6291" y="1886"/>
                      <a:pt x="6535" y="1395"/>
                      <a:pt x="6804" y="915"/>
                    </a:cubicBezTo>
                    <a:cubicBezTo>
                      <a:pt x="6827" y="871"/>
                      <a:pt x="6790" y="833"/>
                      <a:pt x="6753" y="833"/>
                    </a:cubicBezTo>
                    <a:cubicBezTo>
                      <a:pt x="6747" y="833"/>
                      <a:pt x="6741" y="834"/>
                      <a:pt x="6736" y="836"/>
                    </a:cubicBezTo>
                    <a:cubicBezTo>
                      <a:pt x="6638" y="786"/>
                      <a:pt x="6540" y="736"/>
                      <a:pt x="6445" y="681"/>
                    </a:cubicBezTo>
                    <a:cubicBezTo>
                      <a:pt x="6434" y="665"/>
                      <a:pt x="6416" y="658"/>
                      <a:pt x="6396" y="658"/>
                    </a:cubicBezTo>
                    <a:cubicBezTo>
                      <a:pt x="6392" y="657"/>
                      <a:pt x="6388" y="656"/>
                      <a:pt x="6384" y="656"/>
                    </a:cubicBezTo>
                    <a:cubicBezTo>
                      <a:pt x="6365" y="656"/>
                      <a:pt x="6347" y="666"/>
                      <a:pt x="6337" y="683"/>
                    </a:cubicBezTo>
                    <a:cubicBezTo>
                      <a:pt x="6329" y="696"/>
                      <a:pt x="6328" y="710"/>
                      <a:pt x="6332" y="723"/>
                    </a:cubicBezTo>
                    <a:cubicBezTo>
                      <a:pt x="6149" y="1210"/>
                      <a:pt x="5939" y="1686"/>
                      <a:pt x="5700" y="2148"/>
                    </a:cubicBezTo>
                    <a:cubicBezTo>
                      <a:pt x="5502" y="2531"/>
                      <a:pt x="5251" y="2902"/>
                      <a:pt x="5095" y="3306"/>
                    </a:cubicBezTo>
                    <a:lnTo>
                      <a:pt x="4696" y="990"/>
                    </a:lnTo>
                    <a:cubicBezTo>
                      <a:pt x="4703" y="973"/>
                      <a:pt x="4703" y="952"/>
                      <a:pt x="4687" y="933"/>
                    </a:cubicBezTo>
                    <a:cubicBezTo>
                      <a:pt x="4685" y="922"/>
                      <a:pt x="4683" y="911"/>
                      <a:pt x="4682" y="900"/>
                    </a:cubicBezTo>
                    <a:cubicBezTo>
                      <a:pt x="4676" y="873"/>
                      <a:pt x="4658" y="861"/>
                      <a:pt x="4637" y="861"/>
                    </a:cubicBezTo>
                    <a:cubicBezTo>
                      <a:pt x="4630" y="861"/>
                      <a:pt x="4623" y="862"/>
                      <a:pt x="4617" y="864"/>
                    </a:cubicBezTo>
                    <a:cubicBezTo>
                      <a:pt x="4483" y="747"/>
                      <a:pt x="4313" y="678"/>
                      <a:pt x="4141" y="628"/>
                    </a:cubicBezTo>
                    <a:cubicBezTo>
                      <a:pt x="3894" y="558"/>
                      <a:pt x="3641" y="506"/>
                      <a:pt x="3391" y="446"/>
                    </a:cubicBezTo>
                    <a:cubicBezTo>
                      <a:pt x="3387" y="445"/>
                      <a:pt x="3382" y="444"/>
                      <a:pt x="3378" y="444"/>
                    </a:cubicBezTo>
                    <a:cubicBezTo>
                      <a:pt x="3319" y="444"/>
                      <a:pt x="3298" y="536"/>
                      <a:pt x="3362" y="551"/>
                    </a:cubicBezTo>
                    <a:cubicBezTo>
                      <a:pt x="3365" y="551"/>
                      <a:pt x="3367" y="552"/>
                      <a:pt x="3370" y="552"/>
                    </a:cubicBezTo>
                    <a:cubicBezTo>
                      <a:pt x="3531" y="1349"/>
                      <a:pt x="3693" y="2145"/>
                      <a:pt x="3854" y="2942"/>
                    </a:cubicBezTo>
                    <a:cubicBezTo>
                      <a:pt x="2929" y="2289"/>
                      <a:pt x="2057" y="1560"/>
                      <a:pt x="1250" y="764"/>
                    </a:cubicBezTo>
                    <a:cubicBezTo>
                      <a:pt x="1021" y="538"/>
                      <a:pt x="800" y="309"/>
                      <a:pt x="583" y="73"/>
                    </a:cubicBezTo>
                    <a:cubicBezTo>
                      <a:pt x="586" y="68"/>
                      <a:pt x="587" y="62"/>
                      <a:pt x="587" y="56"/>
                    </a:cubicBezTo>
                    <a:cubicBezTo>
                      <a:pt x="587" y="30"/>
                      <a:pt x="564" y="1"/>
                      <a:pt x="5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33"/>
              <p:cNvSpPr/>
              <p:nvPr/>
            </p:nvSpPr>
            <p:spPr>
              <a:xfrm>
                <a:off x="3615214" y="575680"/>
                <a:ext cx="750489" cy="425359"/>
              </a:xfrm>
              <a:custGeom>
                <a:avLst/>
                <a:gdLst/>
                <a:ahLst/>
                <a:cxnLst/>
                <a:rect l="l" t="t" r="r" b="b"/>
                <a:pathLst>
                  <a:path w="15597" h="8840" extrusionOk="0">
                    <a:moveTo>
                      <a:pt x="10026" y="0"/>
                    </a:moveTo>
                    <a:cubicBezTo>
                      <a:pt x="9981" y="0"/>
                      <a:pt x="9935" y="19"/>
                      <a:pt x="9895" y="51"/>
                    </a:cubicBezTo>
                    <a:cubicBezTo>
                      <a:pt x="9812" y="118"/>
                      <a:pt x="9766" y="226"/>
                      <a:pt x="9735" y="324"/>
                    </a:cubicBezTo>
                    <a:cubicBezTo>
                      <a:pt x="9715" y="388"/>
                      <a:pt x="9701" y="453"/>
                      <a:pt x="9698" y="519"/>
                    </a:cubicBezTo>
                    <a:cubicBezTo>
                      <a:pt x="9561" y="408"/>
                      <a:pt x="9399" y="324"/>
                      <a:pt x="9239" y="245"/>
                    </a:cubicBezTo>
                    <a:cubicBezTo>
                      <a:pt x="9230" y="241"/>
                      <a:pt x="9220" y="239"/>
                      <a:pt x="9211" y="239"/>
                    </a:cubicBezTo>
                    <a:cubicBezTo>
                      <a:pt x="9187" y="239"/>
                      <a:pt x="9165" y="252"/>
                      <a:pt x="9158" y="278"/>
                    </a:cubicBezTo>
                    <a:cubicBezTo>
                      <a:pt x="9115" y="457"/>
                      <a:pt x="9208" y="642"/>
                      <a:pt x="9283" y="805"/>
                    </a:cubicBezTo>
                    <a:cubicBezTo>
                      <a:pt x="9199" y="816"/>
                      <a:pt x="9120" y="856"/>
                      <a:pt x="9050" y="901"/>
                    </a:cubicBezTo>
                    <a:cubicBezTo>
                      <a:pt x="9030" y="915"/>
                      <a:pt x="9013" y="930"/>
                      <a:pt x="8993" y="945"/>
                    </a:cubicBezTo>
                    <a:cubicBezTo>
                      <a:pt x="8955" y="761"/>
                      <a:pt x="8884" y="579"/>
                      <a:pt x="8775" y="431"/>
                    </a:cubicBezTo>
                    <a:cubicBezTo>
                      <a:pt x="8745" y="390"/>
                      <a:pt x="8713" y="374"/>
                      <a:pt x="8680" y="374"/>
                    </a:cubicBezTo>
                    <a:cubicBezTo>
                      <a:pt x="8597" y="374"/>
                      <a:pt x="8511" y="479"/>
                      <a:pt x="8462" y="545"/>
                    </a:cubicBezTo>
                    <a:cubicBezTo>
                      <a:pt x="8412" y="613"/>
                      <a:pt x="8371" y="688"/>
                      <a:pt x="8340" y="766"/>
                    </a:cubicBezTo>
                    <a:cubicBezTo>
                      <a:pt x="8320" y="759"/>
                      <a:pt x="8301" y="752"/>
                      <a:pt x="8285" y="746"/>
                    </a:cubicBezTo>
                    <a:cubicBezTo>
                      <a:pt x="8144" y="694"/>
                      <a:pt x="7996" y="663"/>
                      <a:pt x="7845" y="648"/>
                    </a:cubicBezTo>
                    <a:cubicBezTo>
                      <a:pt x="7792" y="643"/>
                      <a:pt x="7739" y="641"/>
                      <a:pt x="7685" y="641"/>
                    </a:cubicBezTo>
                    <a:cubicBezTo>
                      <a:pt x="7663" y="641"/>
                      <a:pt x="7641" y="641"/>
                      <a:pt x="7619" y="642"/>
                    </a:cubicBezTo>
                    <a:cubicBezTo>
                      <a:pt x="7557" y="645"/>
                      <a:pt x="7474" y="642"/>
                      <a:pt x="7455" y="715"/>
                    </a:cubicBezTo>
                    <a:cubicBezTo>
                      <a:pt x="7441" y="777"/>
                      <a:pt x="7474" y="857"/>
                      <a:pt x="7491" y="914"/>
                    </a:cubicBezTo>
                    <a:cubicBezTo>
                      <a:pt x="7511" y="982"/>
                      <a:pt x="7536" y="1048"/>
                      <a:pt x="7564" y="1112"/>
                    </a:cubicBezTo>
                    <a:cubicBezTo>
                      <a:pt x="7601" y="1198"/>
                      <a:pt x="7645" y="1279"/>
                      <a:pt x="7697" y="1357"/>
                    </a:cubicBezTo>
                    <a:cubicBezTo>
                      <a:pt x="7673" y="1363"/>
                      <a:pt x="7650" y="1368"/>
                      <a:pt x="7627" y="1372"/>
                    </a:cubicBezTo>
                    <a:cubicBezTo>
                      <a:pt x="7553" y="1388"/>
                      <a:pt x="7480" y="1404"/>
                      <a:pt x="7407" y="1420"/>
                    </a:cubicBezTo>
                    <a:cubicBezTo>
                      <a:pt x="7349" y="1431"/>
                      <a:pt x="7271" y="1436"/>
                      <a:pt x="7227" y="1479"/>
                    </a:cubicBezTo>
                    <a:cubicBezTo>
                      <a:pt x="7136" y="1570"/>
                      <a:pt x="7244" y="1696"/>
                      <a:pt x="7310" y="1764"/>
                    </a:cubicBezTo>
                    <a:cubicBezTo>
                      <a:pt x="7395" y="1855"/>
                      <a:pt x="7491" y="1938"/>
                      <a:pt x="7592" y="2012"/>
                    </a:cubicBezTo>
                    <a:cubicBezTo>
                      <a:pt x="7636" y="2044"/>
                      <a:pt x="7681" y="2071"/>
                      <a:pt x="7726" y="2100"/>
                    </a:cubicBezTo>
                    <a:cubicBezTo>
                      <a:pt x="7679" y="2174"/>
                      <a:pt x="7687" y="2276"/>
                      <a:pt x="7694" y="2359"/>
                    </a:cubicBezTo>
                    <a:cubicBezTo>
                      <a:pt x="7696" y="2374"/>
                      <a:pt x="7698" y="2388"/>
                      <a:pt x="7700" y="2402"/>
                    </a:cubicBezTo>
                    <a:cubicBezTo>
                      <a:pt x="7682" y="2395"/>
                      <a:pt x="7666" y="2385"/>
                      <a:pt x="7649" y="2379"/>
                    </a:cubicBezTo>
                    <a:cubicBezTo>
                      <a:pt x="7585" y="2351"/>
                      <a:pt x="7512" y="2317"/>
                      <a:pt x="7441" y="2302"/>
                    </a:cubicBezTo>
                    <a:cubicBezTo>
                      <a:pt x="7437" y="2247"/>
                      <a:pt x="7429" y="2193"/>
                      <a:pt x="7412" y="2143"/>
                    </a:cubicBezTo>
                    <a:cubicBezTo>
                      <a:pt x="7396" y="2096"/>
                      <a:pt x="7365" y="2050"/>
                      <a:pt x="7313" y="2038"/>
                    </a:cubicBezTo>
                    <a:cubicBezTo>
                      <a:pt x="7301" y="2034"/>
                      <a:pt x="7289" y="2033"/>
                      <a:pt x="7277" y="2033"/>
                    </a:cubicBezTo>
                    <a:cubicBezTo>
                      <a:pt x="7235" y="2033"/>
                      <a:pt x="7191" y="2049"/>
                      <a:pt x="7153" y="2064"/>
                    </a:cubicBezTo>
                    <a:cubicBezTo>
                      <a:pt x="7096" y="2084"/>
                      <a:pt x="7043" y="2110"/>
                      <a:pt x="6993" y="2140"/>
                    </a:cubicBezTo>
                    <a:cubicBezTo>
                      <a:pt x="6996" y="2038"/>
                      <a:pt x="6999" y="1933"/>
                      <a:pt x="6988" y="1831"/>
                    </a:cubicBezTo>
                    <a:cubicBezTo>
                      <a:pt x="6980" y="1757"/>
                      <a:pt x="6967" y="1683"/>
                      <a:pt x="6944" y="1612"/>
                    </a:cubicBezTo>
                    <a:cubicBezTo>
                      <a:pt x="6926" y="1553"/>
                      <a:pt x="6901" y="1459"/>
                      <a:pt x="6846" y="1422"/>
                    </a:cubicBezTo>
                    <a:cubicBezTo>
                      <a:pt x="6829" y="1410"/>
                      <a:pt x="6812" y="1405"/>
                      <a:pt x="6795" y="1405"/>
                    </a:cubicBezTo>
                    <a:cubicBezTo>
                      <a:pt x="6747" y="1405"/>
                      <a:pt x="6703" y="1449"/>
                      <a:pt x="6672" y="1485"/>
                    </a:cubicBezTo>
                    <a:cubicBezTo>
                      <a:pt x="6624" y="1539"/>
                      <a:pt x="6579" y="1599"/>
                      <a:pt x="6541" y="1659"/>
                    </a:cubicBezTo>
                    <a:cubicBezTo>
                      <a:pt x="6501" y="1721"/>
                      <a:pt x="6467" y="1787"/>
                      <a:pt x="6438" y="1854"/>
                    </a:cubicBezTo>
                    <a:cubicBezTo>
                      <a:pt x="6353" y="1748"/>
                      <a:pt x="6252" y="1654"/>
                      <a:pt x="6135" y="1581"/>
                    </a:cubicBezTo>
                    <a:cubicBezTo>
                      <a:pt x="6084" y="1549"/>
                      <a:pt x="6024" y="1509"/>
                      <a:pt x="5963" y="1507"/>
                    </a:cubicBezTo>
                    <a:cubicBezTo>
                      <a:pt x="5963" y="1507"/>
                      <a:pt x="5962" y="1507"/>
                      <a:pt x="5961" y="1507"/>
                    </a:cubicBezTo>
                    <a:cubicBezTo>
                      <a:pt x="5889" y="1507"/>
                      <a:pt x="5858" y="1570"/>
                      <a:pt x="5837" y="1631"/>
                    </a:cubicBezTo>
                    <a:cubicBezTo>
                      <a:pt x="5788" y="1773"/>
                      <a:pt x="5784" y="1924"/>
                      <a:pt x="5805" y="2071"/>
                    </a:cubicBezTo>
                    <a:cubicBezTo>
                      <a:pt x="5810" y="2110"/>
                      <a:pt x="5819" y="2147"/>
                      <a:pt x="5826" y="2185"/>
                    </a:cubicBezTo>
                    <a:cubicBezTo>
                      <a:pt x="5744" y="2229"/>
                      <a:pt x="5663" y="2282"/>
                      <a:pt x="5591" y="2342"/>
                    </a:cubicBezTo>
                    <a:cubicBezTo>
                      <a:pt x="5586" y="2345"/>
                      <a:pt x="5582" y="2351"/>
                      <a:pt x="5576" y="2355"/>
                    </a:cubicBezTo>
                    <a:cubicBezTo>
                      <a:pt x="5497" y="2124"/>
                      <a:pt x="5373" y="1910"/>
                      <a:pt x="5208" y="1726"/>
                    </a:cubicBezTo>
                    <a:cubicBezTo>
                      <a:pt x="5154" y="1665"/>
                      <a:pt x="5086" y="1583"/>
                      <a:pt x="5012" y="1544"/>
                    </a:cubicBezTo>
                    <a:cubicBezTo>
                      <a:pt x="4996" y="1536"/>
                      <a:pt x="4982" y="1533"/>
                      <a:pt x="4968" y="1533"/>
                    </a:cubicBezTo>
                    <a:cubicBezTo>
                      <a:pt x="4912" y="1533"/>
                      <a:pt x="4872" y="1591"/>
                      <a:pt x="4851" y="1643"/>
                    </a:cubicBezTo>
                    <a:cubicBezTo>
                      <a:pt x="4802" y="1769"/>
                      <a:pt x="4771" y="1899"/>
                      <a:pt x="4751" y="2032"/>
                    </a:cubicBezTo>
                    <a:cubicBezTo>
                      <a:pt x="4577" y="1963"/>
                      <a:pt x="4392" y="1920"/>
                      <a:pt x="4205" y="1910"/>
                    </a:cubicBezTo>
                    <a:cubicBezTo>
                      <a:pt x="4204" y="1910"/>
                      <a:pt x="4203" y="1910"/>
                      <a:pt x="4202" y="1910"/>
                    </a:cubicBezTo>
                    <a:cubicBezTo>
                      <a:pt x="4173" y="1910"/>
                      <a:pt x="4149" y="1937"/>
                      <a:pt x="4150" y="1964"/>
                    </a:cubicBezTo>
                    <a:cubicBezTo>
                      <a:pt x="4150" y="2116"/>
                      <a:pt x="4187" y="2263"/>
                      <a:pt x="4252" y="2398"/>
                    </a:cubicBezTo>
                    <a:cubicBezTo>
                      <a:pt x="4248" y="2401"/>
                      <a:pt x="4244" y="2402"/>
                      <a:pt x="4239" y="2405"/>
                    </a:cubicBezTo>
                    <a:cubicBezTo>
                      <a:pt x="4208" y="2421"/>
                      <a:pt x="4176" y="2439"/>
                      <a:pt x="4147" y="2459"/>
                    </a:cubicBezTo>
                    <a:cubicBezTo>
                      <a:pt x="4132" y="2353"/>
                      <a:pt x="4104" y="2247"/>
                      <a:pt x="4064" y="2147"/>
                    </a:cubicBezTo>
                    <a:cubicBezTo>
                      <a:pt x="4034" y="2070"/>
                      <a:pt x="3997" y="1996"/>
                      <a:pt x="3954" y="1927"/>
                    </a:cubicBezTo>
                    <a:cubicBezTo>
                      <a:pt x="3923" y="1877"/>
                      <a:pt x="3884" y="1828"/>
                      <a:pt x="3829" y="1828"/>
                    </a:cubicBezTo>
                    <a:cubicBezTo>
                      <a:pt x="3815" y="1828"/>
                      <a:pt x="3799" y="1831"/>
                      <a:pt x="3783" y="1838"/>
                    </a:cubicBezTo>
                    <a:cubicBezTo>
                      <a:pt x="3648" y="1897"/>
                      <a:pt x="3521" y="2007"/>
                      <a:pt x="3416" y="2107"/>
                    </a:cubicBezTo>
                    <a:cubicBezTo>
                      <a:pt x="3347" y="2174"/>
                      <a:pt x="3284" y="2244"/>
                      <a:pt x="3226" y="2319"/>
                    </a:cubicBezTo>
                    <a:cubicBezTo>
                      <a:pt x="3220" y="2282"/>
                      <a:pt x="3214" y="2245"/>
                      <a:pt x="3204" y="2208"/>
                    </a:cubicBezTo>
                    <a:cubicBezTo>
                      <a:pt x="3187" y="2135"/>
                      <a:pt x="3164" y="2064"/>
                      <a:pt x="3137" y="1992"/>
                    </a:cubicBezTo>
                    <a:cubicBezTo>
                      <a:pt x="3116" y="1938"/>
                      <a:pt x="3094" y="1871"/>
                      <a:pt x="3042" y="1838"/>
                    </a:cubicBezTo>
                    <a:cubicBezTo>
                      <a:pt x="3022" y="1826"/>
                      <a:pt x="3003" y="1821"/>
                      <a:pt x="2984" y="1821"/>
                    </a:cubicBezTo>
                    <a:cubicBezTo>
                      <a:pt x="2945" y="1821"/>
                      <a:pt x="2908" y="1841"/>
                      <a:pt x="2874" y="1866"/>
                    </a:cubicBezTo>
                    <a:cubicBezTo>
                      <a:pt x="2821" y="1906"/>
                      <a:pt x="2777" y="1950"/>
                      <a:pt x="2737" y="2003"/>
                    </a:cubicBezTo>
                    <a:cubicBezTo>
                      <a:pt x="2723" y="2023"/>
                      <a:pt x="2710" y="2044"/>
                      <a:pt x="2697" y="2065"/>
                    </a:cubicBezTo>
                    <a:cubicBezTo>
                      <a:pt x="2535" y="1760"/>
                      <a:pt x="2256" y="1521"/>
                      <a:pt x="1992" y="1301"/>
                    </a:cubicBezTo>
                    <a:cubicBezTo>
                      <a:pt x="1979" y="1290"/>
                      <a:pt x="1966" y="1285"/>
                      <a:pt x="1952" y="1285"/>
                    </a:cubicBezTo>
                    <a:cubicBezTo>
                      <a:pt x="1939" y="1285"/>
                      <a:pt x="1926" y="1290"/>
                      <a:pt x="1914" y="1301"/>
                    </a:cubicBezTo>
                    <a:cubicBezTo>
                      <a:pt x="1727" y="1458"/>
                      <a:pt x="1732" y="1732"/>
                      <a:pt x="1745" y="1953"/>
                    </a:cubicBezTo>
                    <a:cubicBezTo>
                      <a:pt x="1755" y="2145"/>
                      <a:pt x="1787" y="2335"/>
                      <a:pt x="1835" y="2523"/>
                    </a:cubicBezTo>
                    <a:cubicBezTo>
                      <a:pt x="1792" y="2503"/>
                      <a:pt x="1749" y="2487"/>
                      <a:pt x="1706" y="2487"/>
                    </a:cubicBezTo>
                    <a:cubicBezTo>
                      <a:pt x="1680" y="2487"/>
                      <a:pt x="1655" y="2493"/>
                      <a:pt x="1630" y="2507"/>
                    </a:cubicBezTo>
                    <a:cubicBezTo>
                      <a:pt x="1542" y="2558"/>
                      <a:pt x="1507" y="2675"/>
                      <a:pt x="1493" y="2770"/>
                    </a:cubicBezTo>
                    <a:cubicBezTo>
                      <a:pt x="1486" y="2819"/>
                      <a:pt x="1486" y="2866"/>
                      <a:pt x="1488" y="2914"/>
                    </a:cubicBezTo>
                    <a:cubicBezTo>
                      <a:pt x="1369" y="2894"/>
                      <a:pt x="1247" y="2887"/>
                      <a:pt x="1124" y="2887"/>
                    </a:cubicBezTo>
                    <a:cubicBezTo>
                      <a:pt x="968" y="2887"/>
                      <a:pt x="812" y="2899"/>
                      <a:pt x="660" y="2914"/>
                    </a:cubicBezTo>
                    <a:cubicBezTo>
                      <a:pt x="626" y="2918"/>
                      <a:pt x="597" y="2946"/>
                      <a:pt x="607" y="2982"/>
                    </a:cubicBezTo>
                    <a:cubicBezTo>
                      <a:pt x="742" y="3429"/>
                      <a:pt x="1090" y="3795"/>
                      <a:pt x="1522" y="3962"/>
                    </a:cubicBezTo>
                    <a:cubicBezTo>
                      <a:pt x="1487" y="3984"/>
                      <a:pt x="1453" y="4008"/>
                      <a:pt x="1419" y="4034"/>
                    </a:cubicBezTo>
                    <a:cubicBezTo>
                      <a:pt x="1287" y="4136"/>
                      <a:pt x="1168" y="4277"/>
                      <a:pt x="1197" y="4453"/>
                    </a:cubicBezTo>
                    <a:cubicBezTo>
                      <a:pt x="1201" y="4477"/>
                      <a:pt x="1227" y="4491"/>
                      <a:pt x="1249" y="4493"/>
                    </a:cubicBezTo>
                    <a:cubicBezTo>
                      <a:pt x="1285" y="4495"/>
                      <a:pt x="1320" y="4496"/>
                      <a:pt x="1355" y="4496"/>
                    </a:cubicBezTo>
                    <a:cubicBezTo>
                      <a:pt x="1432" y="4496"/>
                      <a:pt x="1509" y="4491"/>
                      <a:pt x="1585" y="4484"/>
                    </a:cubicBezTo>
                    <a:lnTo>
                      <a:pt x="1585" y="4484"/>
                    </a:lnTo>
                    <a:cubicBezTo>
                      <a:pt x="1565" y="4535"/>
                      <a:pt x="1548" y="4586"/>
                      <a:pt x="1532" y="4637"/>
                    </a:cubicBezTo>
                    <a:cubicBezTo>
                      <a:pt x="1521" y="4674"/>
                      <a:pt x="1551" y="4707"/>
                      <a:pt x="1586" y="4707"/>
                    </a:cubicBezTo>
                    <a:cubicBezTo>
                      <a:pt x="1590" y="4707"/>
                      <a:pt x="1594" y="4706"/>
                      <a:pt x="1598" y="4705"/>
                    </a:cubicBezTo>
                    <a:cubicBezTo>
                      <a:pt x="1614" y="4701"/>
                      <a:pt x="1629" y="4700"/>
                      <a:pt x="1645" y="4695"/>
                    </a:cubicBezTo>
                    <a:lnTo>
                      <a:pt x="1645" y="4695"/>
                    </a:lnTo>
                    <a:cubicBezTo>
                      <a:pt x="1635" y="4747"/>
                      <a:pt x="1658" y="4801"/>
                      <a:pt x="1685" y="4846"/>
                    </a:cubicBezTo>
                    <a:cubicBezTo>
                      <a:pt x="1686" y="4847"/>
                      <a:pt x="1686" y="4848"/>
                      <a:pt x="1687" y="4849"/>
                    </a:cubicBezTo>
                    <a:cubicBezTo>
                      <a:pt x="1603" y="4849"/>
                      <a:pt x="1519" y="4853"/>
                      <a:pt x="1437" y="4863"/>
                    </a:cubicBezTo>
                    <a:cubicBezTo>
                      <a:pt x="1406" y="4867"/>
                      <a:pt x="1384" y="4885"/>
                      <a:pt x="1382" y="4917"/>
                    </a:cubicBezTo>
                    <a:cubicBezTo>
                      <a:pt x="1380" y="4974"/>
                      <a:pt x="1393" y="5031"/>
                      <a:pt x="1416" y="5083"/>
                    </a:cubicBezTo>
                    <a:lnTo>
                      <a:pt x="1324" y="5102"/>
                    </a:lnTo>
                    <a:cubicBezTo>
                      <a:pt x="1258" y="5117"/>
                      <a:pt x="1190" y="5129"/>
                      <a:pt x="1121" y="5132"/>
                    </a:cubicBezTo>
                    <a:cubicBezTo>
                      <a:pt x="1113" y="5132"/>
                      <a:pt x="1104" y="5132"/>
                      <a:pt x="1096" y="5132"/>
                    </a:cubicBezTo>
                    <a:cubicBezTo>
                      <a:pt x="1070" y="5132"/>
                      <a:pt x="1044" y="5131"/>
                      <a:pt x="1018" y="5128"/>
                    </a:cubicBezTo>
                    <a:cubicBezTo>
                      <a:pt x="1001" y="5125"/>
                      <a:pt x="983" y="5122"/>
                      <a:pt x="965" y="5122"/>
                    </a:cubicBezTo>
                    <a:cubicBezTo>
                      <a:pt x="953" y="5122"/>
                      <a:pt x="941" y="5123"/>
                      <a:pt x="929" y="5128"/>
                    </a:cubicBezTo>
                    <a:cubicBezTo>
                      <a:pt x="876" y="5148"/>
                      <a:pt x="855" y="5208"/>
                      <a:pt x="871" y="5260"/>
                    </a:cubicBezTo>
                    <a:cubicBezTo>
                      <a:pt x="887" y="5313"/>
                      <a:pt x="942" y="5350"/>
                      <a:pt x="982" y="5384"/>
                    </a:cubicBezTo>
                    <a:cubicBezTo>
                      <a:pt x="1069" y="5450"/>
                      <a:pt x="1163" y="5506"/>
                      <a:pt x="1263" y="5551"/>
                    </a:cubicBezTo>
                    <a:cubicBezTo>
                      <a:pt x="1260" y="5553"/>
                      <a:pt x="1259" y="5555"/>
                      <a:pt x="1256" y="5556"/>
                    </a:cubicBezTo>
                    <a:cubicBezTo>
                      <a:pt x="1197" y="5607"/>
                      <a:pt x="1147" y="5667"/>
                      <a:pt x="1106" y="5733"/>
                    </a:cubicBezTo>
                    <a:cubicBezTo>
                      <a:pt x="1080" y="5685"/>
                      <a:pt x="1053" y="5639"/>
                      <a:pt x="1027" y="5592"/>
                    </a:cubicBezTo>
                    <a:cubicBezTo>
                      <a:pt x="1017" y="5574"/>
                      <a:pt x="999" y="5565"/>
                      <a:pt x="980" y="5565"/>
                    </a:cubicBezTo>
                    <a:cubicBezTo>
                      <a:pt x="966" y="5565"/>
                      <a:pt x="952" y="5570"/>
                      <a:pt x="942" y="5581"/>
                    </a:cubicBezTo>
                    <a:cubicBezTo>
                      <a:pt x="899" y="5622"/>
                      <a:pt x="863" y="5670"/>
                      <a:pt x="834" y="5721"/>
                    </a:cubicBezTo>
                    <a:cubicBezTo>
                      <a:pt x="783" y="5698"/>
                      <a:pt x="731" y="5680"/>
                      <a:pt x="679" y="5655"/>
                    </a:cubicBezTo>
                    <a:cubicBezTo>
                      <a:pt x="584" y="5609"/>
                      <a:pt x="499" y="5548"/>
                      <a:pt x="422" y="5476"/>
                    </a:cubicBezTo>
                    <a:cubicBezTo>
                      <a:pt x="411" y="5465"/>
                      <a:pt x="397" y="5460"/>
                      <a:pt x="384" y="5460"/>
                    </a:cubicBezTo>
                    <a:cubicBezTo>
                      <a:pt x="356" y="5460"/>
                      <a:pt x="328" y="5481"/>
                      <a:pt x="328" y="5514"/>
                    </a:cubicBezTo>
                    <a:cubicBezTo>
                      <a:pt x="327" y="5751"/>
                      <a:pt x="362" y="6017"/>
                      <a:pt x="537" y="6191"/>
                    </a:cubicBezTo>
                    <a:cubicBezTo>
                      <a:pt x="516" y="6244"/>
                      <a:pt x="506" y="6301"/>
                      <a:pt x="511" y="6357"/>
                    </a:cubicBezTo>
                    <a:cubicBezTo>
                      <a:pt x="357" y="6389"/>
                      <a:pt x="205" y="6425"/>
                      <a:pt x="53" y="6466"/>
                    </a:cubicBezTo>
                    <a:cubicBezTo>
                      <a:pt x="21" y="6475"/>
                      <a:pt x="0" y="6517"/>
                      <a:pt x="20" y="6546"/>
                    </a:cubicBezTo>
                    <a:cubicBezTo>
                      <a:pt x="105" y="6668"/>
                      <a:pt x="230" y="6760"/>
                      <a:pt x="370" y="6804"/>
                    </a:cubicBezTo>
                    <a:cubicBezTo>
                      <a:pt x="327" y="6920"/>
                      <a:pt x="328" y="7051"/>
                      <a:pt x="327" y="7177"/>
                    </a:cubicBezTo>
                    <a:cubicBezTo>
                      <a:pt x="327" y="7230"/>
                      <a:pt x="326" y="7283"/>
                      <a:pt x="326" y="7335"/>
                    </a:cubicBezTo>
                    <a:cubicBezTo>
                      <a:pt x="326" y="7383"/>
                      <a:pt x="316" y="7440"/>
                      <a:pt x="327" y="7485"/>
                    </a:cubicBezTo>
                    <a:cubicBezTo>
                      <a:pt x="339" y="7538"/>
                      <a:pt x="376" y="7554"/>
                      <a:pt x="417" y="7554"/>
                    </a:cubicBezTo>
                    <a:cubicBezTo>
                      <a:pt x="450" y="7554"/>
                      <a:pt x="485" y="7545"/>
                      <a:pt x="515" y="7536"/>
                    </a:cubicBezTo>
                    <a:cubicBezTo>
                      <a:pt x="699" y="7482"/>
                      <a:pt x="874" y="7403"/>
                      <a:pt x="1037" y="7305"/>
                    </a:cubicBezTo>
                    <a:cubicBezTo>
                      <a:pt x="1039" y="7310"/>
                      <a:pt x="1040" y="7317"/>
                      <a:pt x="1042" y="7322"/>
                    </a:cubicBezTo>
                    <a:cubicBezTo>
                      <a:pt x="1065" y="7400"/>
                      <a:pt x="1103" y="7498"/>
                      <a:pt x="1195" y="7516"/>
                    </a:cubicBezTo>
                    <a:cubicBezTo>
                      <a:pt x="1205" y="7518"/>
                      <a:pt x="1216" y="7519"/>
                      <a:pt x="1226" y="7519"/>
                    </a:cubicBezTo>
                    <a:cubicBezTo>
                      <a:pt x="1277" y="7519"/>
                      <a:pt x="1322" y="7492"/>
                      <a:pt x="1361" y="7458"/>
                    </a:cubicBezTo>
                    <a:lnTo>
                      <a:pt x="1361" y="7458"/>
                    </a:lnTo>
                    <a:cubicBezTo>
                      <a:pt x="1343" y="7500"/>
                      <a:pt x="1330" y="7545"/>
                      <a:pt x="1326" y="7590"/>
                    </a:cubicBezTo>
                    <a:cubicBezTo>
                      <a:pt x="1321" y="7663"/>
                      <a:pt x="1363" y="7748"/>
                      <a:pt x="1439" y="7767"/>
                    </a:cubicBezTo>
                    <a:cubicBezTo>
                      <a:pt x="1450" y="7769"/>
                      <a:pt x="1460" y="7770"/>
                      <a:pt x="1469" y="7770"/>
                    </a:cubicBezTo>
                    <a:cubicBezTo>
                      <a:pt x="1486" y="7770"/>
                      <a:pt x="1501" y="7767"/>
                      <a:pt x="1516" y="7763"/>
                    </a:cubicBezTo>
                    <a:lnTo>
                      <a:pt x="1516" y="7763"/>
                    </a:lnTo>
                    <a:cubicBezTo>
                      <a:pt x="1507" y="7774"/>
                      <a:pt x="1498" y="7788"/>
                      <a:pt x="1488" y="7798"/>
                    </a:cubicBezTo>
                    <a:cubicBezTo>
                      <a:pt x="1453" y="7832"/>
                      <a:pt x="1480" y="7890"/>
                      <a:pt x="1527" y="7891"/>
                    </a:cubicBezTo>
                    <a:cubicBezTo>
                      <a:pt x="1567" y="7893"/>
                      <a:pt x="1608" y="7893"/>
                      <a:pt x="1649" y="7893"/>
                    </a:cubicBezTo>
                    <a:cubicBezTo>
                      <a:pt x="1696" y="7893"/>
                      <a:pt x="1743" y="7892"/>
                      <a:pt x="1790" y="7890"/>
                    </a:cubicBezTo>
                    <a:lnTo>
                      <a:pt x="1790" y="7890"/>
                    </a:lnTo>
                    <a:cubicBezTo>
                      <a:pt x="1783" y="7911"/>
                      <a:pt x="1775" y="7931"/>
                      <a:pt x="1770" y="7952"/>
                    </a:cubicBezTo>
                    <a:cubicBezTo>
                      <a:pt x="1762" y="7983"/>
                      <a:pt x="1780" y="8009"/>
                      <a:pt x="1808" y="8020"/>
                    </a:cubicBezTo>
                    <a:cubicBezTo>
                      <a:pt x="1847" y="8034"/>
                      <a:pt x="1887" y="8041"/>
                      <a:pt x="1928" y="8041"/>
                    </a:cubicBezTo>
                    <a:cubicBezTo>
                      <a:pt x="1993" y="8041"/>
                      <a:pt x="2059" y="8024"/>
                      <a:pt x="2118" y="7996"/>
                    </a:cubicBezTo>
                    <a:cubicBezTo>
                      <a:pt x="2123" y="8060"/>
                      <a:pt x="2136" y="8123"/>
                      <a:pt x="2157" y="8184"/>
                    </a:cubicBezTo>
                    <a:cubicBezTo>
                      <a:pt x="2173" y="8232"/>
                      <a:pt x="2194" y="8278"/>
                      <a:pt x="2218" y="8321"/>
                    </a:cubicBezTo>
                    <a:cubicBezTo>
                      <a:pt x="2240" y="8359"/>
                      <a:pt x="2266" y="8400"/>
                      <a:pt x="2304" y="8424"/>
                    </a:cubicBezTo>
                    <a:cubicBezTo>
                      <a:pt x="2324" y="8436"/>
                      <a:pt x="2343" y="8441"/>
                      <a:pt x="2361" y="8441"/>
                    </a:cubicBezTo>
                    <a:cubicBezTo>
                      <a:pt x="2434" y="8441"/>
                      <a:pt x="2486" y="8353"/>
                      <a:pt x="2521" y="8291"/>
                    </a:cubicBezTo>
                    <a:cubicBezTo>
                      <a:pt x="2547" y="8244"/>
                      <a:pt x="2570" y="8196"/>
                      <a:pt x="2588" y="8147"/>
                    </a:cubicBezTo>
                    <a:cubicBezTo>
                      <a:pt x="2595" y="8155"/>
                      <a:pt x="2600" y="8162"/>
                      <a:pt x="2607" y="8169"/>
                    </a:cubicBezTo>
                    <a:cubicBezTo>
                      <a:pt x="2628" y="8195"/>
                      <a:pt x="2647" y="8225"/>
                      <a:pt x="2676" y="8242"/>
                    </a:cubicBezTo>
                    <a:cubicBezTo>
                      <a:pt x="2678" y="8243"/>
                      <a:pt x="2681" y="8244"/>
                      <a:pt x="2682" y="8246"/>
                    </a:cubicBezTo>
                    <a:cubicBezTo>
                      <a:pt x="2676" y="8347"/>
                      <a:pt x="2762" y="8411"/>
                      <a:pt x="2857" y="8424"/>
                    </a:cubicBezTo>
                    <a:cubicBezTo>
                      <a:pt x="2872" y="8426"/>
                      <a:pt x="2886" y="8427"/>
                      <a:pt x="2901" y="8427"/>
                    </a:cubicBezTo>
                    <a:cubicBezTo>
                      <a:pt x="2969" y="8427"/>
                      <a:pt x="3034" y="8403"/>
                      <a:pt x="3092" y="8368"/>
                    </a:cubicBezTo>
                    <a:cubicBezTo>
                      <a:pt x="3114" y="8470"/>
                      <a:pt x="3151" y="8570"/>
                      <a:pt x="3229" y="8644"/>
                    </a:cubicBezTo>
                    <a:cubicBezTo>
                      <a:pt x="3256" y="8670"/>
                      <a:pt x="3289" y="8696"/>
                      <a:pt x="3327" y="8696"/>
                    </a:cubicBezTo>
                    <a:cubicBezTo>
                      <a:pt x="3337" y="8696"/>
                      <a:pt x="3347" y="8694"/>
                      <a:pt x="3357" y="8690"/>
                    </a:cubicBezTo>
                    <a:cubicBezTo>
                      <a:pt x="3401" y="8674"/>
                      <a:pt x="3427" y="8623"/>
                      <a:pt x="3451" y="8586"/>
                    </a:cubicBezTo>
                    <a:cubicBezTo>
                      <a:pt x="3489" y="8528"/>
                      <a:pt x="3521" y="8469"/>
                      <a:pt x="3556" y="8410"/>
                    </a:cubicBezTo>
                    <a:cubicBezTo>
                      <a:pt x="3642" y="8536"/>
                      <a:pt x="3760" y="8652"/>
                      <a:pt x="3910" y="8679"/>
                    </a:cubicBezTo>
                    <a:cubicBezTo>
                      <a:pt x="3926" y="8681"/>
                      <a:pt x="3942" y="8683"/>
                      <a:pt x="3959" y="8683"/>
                    </a:cubicBezTo>
                    <a:cubicBezTo>
                      <a:pt x="3994" y="8683"/>
                      <a:pt x="4030" y="8675"/>
                      <a:pt x="4059" y="8654"/>
                    </a:cubicBezTo>
                    <a:cubicBezTo>
                      <a:pt x="4102" y="8624"/>
                      <a:pt x="4127" y="8574"/>
                      <a:pt x="4150" y="8528"/>
                    </a:cubicBezTo>
                    <a:cubicBezTo>
                      <a:pt x="4178" y="8475"/>
                      <a:pt x="4201" y="8421"/>
                      <a:pt x="4226" y="8366"/>
                    </a:cubicBezTo>
                    <a:cubicBezTo>
                      <a:pt x="4233" y="8370"/>
                      <a:pt x="4239" y="8375"/>
                      <a:pt x="4249" y="8379"/>
                    </a:cubicBezTo>
                    <a:cubicBezTo>
                      <a:pt x="4264" y="8384"/>
                      <a:pt x="4278" y="8386"/>
                      <a:pt x="4293" y="8386"/>
                    </a:cubicBezTo>
                    <a:cubicBezTo>
                      <a:pt x="4345" y="8386"/>
                      <a:pt x="4396" y="8360"/>
                      <a:pt x="4434" y="8328"/>
                    </a:cubicBezTo>
                    <a:cubicBezTo>
                      <a:pt x="4484" y="8289"/>
                      <a:pt x="4522" y="8231"/>
                      <a:pt x="4547" y="8173"/>
                    </a:cubicBezTo>
                    <a:cubicBezTo>
                      <a:pt x="4554" y="8157"/>
                      <a:pt x="4560" y="8139"/>
                      <a:pt x="4565" y="8122"/>
                    </a:cubicBezTo>
                    <a:cubicBezTo>
                      <a:pt x="4708" y="8242"/>
                      <a:pt x="4893" y="8313"/>
                      <a:pt x="5081" y="8313"/>
                    </a:cubicBezTo>
                    <a:cubicBezTo>
                      <a:pt x="5101" y="8313"/>
                      <a:pt x="5121" y="8312"/>
                      <a:pt x="5141" y="8311"/>
                    </a:cubicBezTo>
                    <a:cubicBezTo>
                      <a:pt x="5171" y="8308"/>
                      <a:pt x="5196" y="8289"/>
                      <a:pt x="5196" y="8257"/>
                    </a:cubicBezTo>
                    <a:cubicBezTo>
                      <a:pt x="5198" y="8143"/>
                      <a:pt x="5175" y="8030"/>
                      <a:pt x="5129" y="7926"/>
                    </a:cubicBezTo>
                    <a:lnTo>
                      <a:pt x="5129" y="7926"/>
                    </a:lnTo>
                    <a:cubicBezTo>
                      <a:pt x="5201" y="7941"/>
                      <a:pt x="5273" y="7949"/>
                      <a:pt x="5347" y="7949"/>
                    </a:cubicBezTo>
                    <a:cubicBezTo>
                      <a:pt x="5360" y="7949"/>
                      <a:pt x="5373" y="7949"/>
                      <a:pt x="5387" y="7948"/>
                    </a:cubicBezTo>
                    <a:cubicBezTo>
                      <a:pt x="5414" y="7947"/>
                      <a:pt x="5443" y="7925"/>
                      <a:pt x="5440" y="7894"/>
                    </a:cubicBezTo>
                    <a:cubicBezTo>
                      <a:pt x="5436" y="7831"/>
                      <a:pt x="5430" y="7769"/>
                      <a:pt x="5420" y="7706"/>
                    </a:cubicBezTo>
                    <a:lnTo>
                      <a:pt x="5420" y="7706"/>
                    </a:lnTo>
                    <a:cubicBezTo>
                      <a:pt x="5431" y="7709"/>
                      <a:pt x="5443" y="7711"/>
                      <a:pt x="5455" y="7711"/>
                    </a:cubicBezTo>
                    <a:cubicBezTo>
                      <a:pt x="5489" y="7711"/>
                      <a:pt x="5520" y="7696"/>
                      <a:pt x="5544" y="7672"/>
                    </a:cubicBezTo>
                    <a:cubicBezTo>
                      <a:pt x="5568" y="7643"/>
                      <a:pt x="5578" y="7610"/>
                      <a:pt x="5584" y="7574"/>
                    </a:cubicBezTo>
                    <a:cubicBezTo>
                      <a:pt x="5615" y="7620"/>
                      <a:pt x="5668" y="7693"/>
                      <a:pt x="5729" y="7693"/>
                    </a:cubicBezTo>
                    <a:cubicBezTo>
                      <a:pt x="5743" y="7693"/>
                      <a:pt x="5757" y="7689"/>
                      <a:pt x="5771" y="7680"/>
                    </a:cubicBezTo>
                    <a:cubicBezTo>
                      <a:pt x="5803" y="7662"/>
                      <a:pt x="5823" y="7625"/>
                      <a:pt x="5840" y="7594"/>
                    </a:cubicBezTo>
                    <a:lnTo>
                      <a:pt x="5844" y="7585"/>
                    </a:lnTo>
                    <a:cubicBezTo>
                      <a:pt x="5955" y="7801"/>
                      <a:pt x="6184" y="7941"/>
                      <a:pt x="6423" y="7941"/>
                    </a:cubicBezTo>
                    <a:cubicBezTo>
                      <a:pt x="6461" y="7941"/>
                      <a:pt x="6499" y="7937"/>
                      <a:pt x="6537" y="7930"/>
                    </a:cubicBezTo>
                    <a:cubicBezTo>
                      <a:pt x="6559" y="7926"/>
                      <a:pt x="6578" y="7900"/>
                      <a:pt x="6577" y="7877"/>
                    </a:cubicBezTo>
                    <a:cubicBezTo>
                      <a:pt x="6574" y="7764"/>
                      <a:pt x="6556" y="7653"/>
                      <a:pt x="6525" y="7545"/>
                    </a:cubicBezTo>
                    <a:lnTo>
                      <a:pt x="6525" y="7545"/>
                    </a:lnTo>
                    <a:cubicBezTo>
                      <a:pt x="6534" y="7547"/>
                      <a:pt x="6542" y="7552"/>
                      <a:pt x="6551" y="7554"/>
                    </a:cubicBezTo>
                    <a:cubicBezTo>
                      <a:pt x="6579" y="7563"/>
                      <a:pt x="6611" y="7577"/>
                      <a:pt x="6643" y="7577"/>
                    </a:cubicBezTo>
                    <a:cubicBezTo>
                      <a:pt x="6649" y="7577"/>
                      <a:pt x="6655" y="7576"/>
                      <a:pt x="6661" y="7575"/>
                    </a:cubicBezTo>
                    <a:cubicBezTo>
                      <a:pt x="6709" y="7567"/>
                      <a:pt x="6724" y="7529"/>
                      <a:pt x="6736" y="7489"/>
                    </a:cubicBezTo>
                    <a:cubicBezTo>
                      <a:pt x="6740" y="7505"/>
                      <a:pt x="6746" y="7520"/>
                      <a:pt x="6752" y="7536"/>
                    </a:cubicBezTo>
                    <a:cubicBezTo>
                      <a:pt x="6782" y="7603"/>
                      <a:pt x="6854" y="7693"/>
                      <a:pt x="6936" y="7693"/>
                    </a:cubicBezTo>
                    <a:cubicBezTo>
                      <a:pt x="6938" y="7693"/>
                      <a:pt x="6939" y="7693"/>
                      <a:pt x="6941" y="7693"/>
                    </a:cubicBezTo>
                    <a:cubicBezTo>
                      <a:pt x="6990" y="7690"/>
                      <a:pt x="7025" y="7647"/>
                      <a:pt x="7057" y="7612"/>
                    </a:cubicBezTo>
                    <a:cubicBezTo>
                      <a:pt x="7073" y="7594"/>
                      <a:pt x="7088" y="7574"/>
                      <a:pt x="7104" y="7556"/>
                    </a:cubicBezTo>
                    <a:cubicBezTo>
                      <a:pt x="7141" y="7747"/>
                      <a:pt x="7267" y="7921"/>
                      <a:pt x="7442" y="8005"/>
                    </a:cubicBezTo>
                    <a:cubicBezTo>
                      <a:pt x="7452" y="8009"/>
                      <a:pt x="7461" y="8012"/>
                      <a:pt x="7470" y="8012"/>
                    </a:cubicBezTo>
                    <a:cubicBezTo>
                      <a:pt x="7493" y="8012"/>
                      <a:pt x="7514" y="7997"/>
                      <a:pt x="7523" y="7972"/>
                    </a:cubicBezTo>
                    <a:cubicBezTo>
                      <a:pt x="7545" y="7909"/>
                      <a:pt x="7571" y="7848"/>
                      <a:pt x="7601" y="7789"/>
                    </a:cubicBezTo>
                    <a:cubicBezTo>
                      <a:pt x="7613" y="7810"/>
                      <a:pt x="7628" y="7831"/>
                      <a:pt x="7645" y="7851"/>
                    </a:cubicBezTo>
                    <a:cubicBezTo>
                      <a:pt x="7673" y="7884"/>
                      <a:pt x="7706" y="7911"/>
                      <a:pt x="7742" y="7936"/>
                    </a:cubicBezTo>
                    <a:cubicBezTo>
                      <a:pt x="7776" y="7960"/>
                      <a:pt x="7821" y="7986"/>
                      <a:pt x="7864" y="7986"/>
                    </a:cubicBezTo>
                    <a:cubicBezTo>
                      <a:pt x="7870" y="7986"/>
                      <a:pt x="7875" y="7986"/>
                      <a:pt x="7881" y="7985"/>
                    </a:cubicBezTo>
                    <a:cubicBezTo>
                      <a:pt x="7911" y="7980"/>
                      <a:pt x="7930" y="7964"/>
                      <a:pt x="7945" y="7943"/>
                    </a:cubicBezTo>
                    <a:cubicBezTo>
                      <a:pt x="7963" y="7991"/>
                      <a:pt x="7982" y="8039"/>
                      <a:pt x="8013" y="8083"/>
                    </a:cubicBezTo>
                    <a:cubicBezTo>
                      <a:pt x="8085" y="8183"/>
                      <a:pt x="8196" y="8261"/>
                      <a:pt x="8321" y="8261"/>
                    </a:cubicBezTo>
                    <a:cubicBezTo>
                      <a:pt x="8331" y="8261"/>
                      <a:pt x="8340" y="8261"/>
                      <a:pt x="8349" y="8260"/>
                    </a:cubicBezTo>
                    <a:cubicBezTo>
                      <a:pt x="8371" y="8259"/>
                      <a:pt x="8398" y="8244"/>
                      <a:pt x="8402" y="8221"/>
                    </a:cubicBezTo>
                    <a:cubicBezTo>
                      <a:pt x="8429" y="8069"/>
                      <a:pt x="8476" y="7923"/>
                      <a:pt x="8536" y="7783"/>
                    </a:cubicBezTo>
                    <a:cubicBezTo>
                      <a:pt x="8540" y="7825"/>
                      <a:pt x="8546" y="7867"/>
                      <a:pt x="8558" y="7907"/>
                    </a:cubicBezTo>
                    <a:cubicBezTo>
                      <a:pt x="8577" y="7986"/>
                      <a:pt x="8606" y="8090"/>
                      <a:pt x="8697" y="8110"/>
                    </a:cubicBezTo>
                    <a:cubicBezTo>
                      <a:pt x="8710" y="8113"/>
                      <a:pt x="8724" y="8114"/>
                      <a:pt x="8738" y="8114"/>
                    </a:cubicBezTo>
                    <a:cubicBezTo>
                      <a:pt x="8778" y="8114"/>
                      <a:pt x="8818" y="8103"/>
                      <a:pt x="8855" y="8086"/>
                    </a:cubicBezTo>
                    <a:cubicBezTo>
                      <a:pt x="8855" y="8120"/>
                      <a:pt x="8865" y="8152"/>
                      <a:pt x="8891" y="8181"/>
                    </a:cubicBezTo>
                    <a:cubicBezTo>
                      <a:pt x="8933" y="8230"/>
                      <a:pt x="8992" y="8246"/>
                      <a:pt x="9053" y="8246"/>
                    </a:cubicBezTo>
                    <a:cubicBezTo>
                      <a:pt x="9106" y="8246"/>
                      <a:pt x="9162" y="8233"/>
                      <a:pt x="9210" y="8221"/>
                    </a:cubicBezTo>
                    <a:cubicBezTo>
                      <a:pt x="9303" y="8196"/>
                      <a:pt x="9392" y="8155"/>
                      <a:pt x="9472" y="8101"/>
                    </a:cubicBezTo>
                    <a:cubicBezTo>
                      <a:pt x="9492" y="8169"/>
                      <a:pt x="9521" y="8234"/>
                      <a:pt x="9564" y="8291"/>
                    </a:cubicBezTo>
                    <a:cubicBezTo>
                      <a:pt x="9640" y="8390"/>
                      <a:pt x="9757" y="8465"/>
                      <a:pt x="9883" y="8465"/>
                    </a:cubicBezTo>
                    <a:cubicBezTo>
                      <a:pt x="9890" y="8465"/>
                      <a:pt x="9898" y="8465"/>
                      <a:pt x="9905" y="8465"/>
                    </a:cubicBezTo>
                    <a:cubicBezTo>
                      <a:pt x="9931" y="8464"/>
                      <a:pt x="9951" y="8449"/>
                      <a:pt x="9958" y="8426"/>
                    </a:cubicBezTo>
                    <a:cubicBezTo>
                      <a:pt x="9963" y="8410"/>
                      <a:pt x="9967" y="8394"/>
                      <a:pt x="9970" y="8378"/>
                    </a:cubicBezTo>
                    <a:cubicBezTo>
                      <a:pt x="10054" y="8526"/>
                      <a:pt x="10201" y="8638"/>
                      <a:pt x="10373" y="8663"/>
                    </a:cubicBezTo>
                    <a:cubicBezTo>
                      <a:pt x="10377" y="8663"/>
                      <a:pt x="10381" y="8664"/>
                      <a:pt x="10385" y="8664"/>
                    </a:cubicBezTo>
                    <a:cubicBezTo>
                      <a:pt x="10417" y="8664"/>
                      <a:pt x="10438" y="8644"/>
                      <a:pt x="10442" y="8610"/>
                    </a:cubicBezTo>
                    <a:cubicBezTo>
                      <a:pt x="10454" y="8503"/>
                      <a:pt x="10476" y="8397"/>
                      <a:pt x="10505" y="8295"/>
                    </a:cubicBezTo>
                    <a:cubicBezTo>
                      <a:pt x="10526" y="8313"/>
                      <a:pt x="10544" y="8333"/>
                      <a:pt x="10567" y="8349"/>
                    </a:cubicBezTo>
                    <a:cubicBezTo>
                      <a:pt x="10630" y="8394"/>
                      <a:pt x="10710" y="8440"/>
                      <a:pt x="10791" y="8440"/>
                    </a:cubicBezTo>
                    <a:cubicBezTo>
                      <a:pt x="10795" y="8440"/>
                      <a:pt x="10798" y="8440"/>
                      <a:pt x="10802" y="8439"/>
                    </a:cubicBezTo>
                    <a:cubicBezTo>
                      <a:pt x="10816" y="8438"/>
                      <a:pt x="10831" y="8436"/>
                      <a:pt x="10844" y="8432"/>
                    </a:cubicBezTo>
                    <a:lnTo>
                      <a:pt x="10844" y="8432"/>
                    </a:lnTo>
                    <a:cubicBezTo>
                      <a:pt x="10839" y="8476"/>
                      <a:pt x="10836" y="8523"/>
                      <a:pt x="10833" y="8568"/>
                    </a:cubicBezTo>
                    <a:cubicBezTo>
                      <a:pt x="10827" y="8658"/>
                      <a:pt x="10838" y="8761"/>
                      <a:pt x="10921" y="8814"/>
                    </a:cubicBezTo>
                    <a:cubicBezTo>
                      <a:pt x="10949" y="8832"/>
                      <a:pt x="10979" y="8840"/>
                      <a:pt x="11009" y="8840"/>
                    </a:cubicBezTo>
                    <a:cubicBezTo>
                      <a:pt x="11079" y="8840"/>
                      <a:pt x="11150" y="8798"/>
                      <a:pt x="11201" y="8753"/>
                    </a:cubicBezTo>
                    <a:cubicBezTo>
                      <a:pt x="11279" y="8684"/>
                      <a:pt x="11345" y="8595"/>
                      <a:pt x="11401" y="8510"/>
                    </a:cubicBezTo>
                    <a:cubicBezTo>
                      <a:pt x="11445" y="8444"/>
                      <a:pt x="11481" y="8374"/>
                      <a:pt x="11512" y="8301"/>
                    </a:cubicBezTo>
                    <a:cubicBezTo>
                      <a:pt x="11524" y="8326"/>
                      <a:pt x="11533" y="8350"/>
                      <a:pt x="11546" y="8374"/>
                    </a:cubicBezTo>
                    <a:cubicBezTo>
                      <a:pt x="11567" y="8410"/>
                      <a:pt x="11600" y="8433"/>
                      <a:pt x="11638" y="8433"/>
                    </a:cubicBezTo>
                    <a:cubicBezTo>
                      <a:pt x="11651" y="8433"/>
                      <a:pt x="11665" y="8430"/>
                      <a:pt x="11680" y="8424"/>
                    </a:cubicBezTo>
                    <a:cubicBezTo>
                      <a:pt x="11729" y="8400"/>
                      <a:pt x="11762" y="8348"/>
                      <a:pt x="11792" y="8302"/>
                    </a:cubicBezTo>
                    <a:cubicBezTo>
                      <a:pt x="11854" y="8212"/>
                      <a:pt x="11902" y="8111"/>
                      <a:pt x="11938" y="8007"/>
                    </a:cubicBezTo>
                    <a:cubicBezTo>
                      <a:pt x="11956" y="7954"/>
                      <a:pt x="11970" y="7901"/>
                      <a:pt x="11981" y="7847"/>
                    </a:cubicBezTo>
                    <a:cubicBezTo>
                      <a:pt x="12085" y="7912"/>
                      <a:pt x="12190" y="7974"/>
                      <a:pt x="12299" y="8027"/>
                    </a:cubicBezTo>
                    <a:cubicBezTo>
                      <a:pt x="12372" y="8063"/>
                      <a:pt x="12448" y="8096"/>
                      <a:pt x="12523" y="8126"/>
                    </a:cubicBezTo>
                    <a:cubicBezTo>
                      <a:pt x="12598" y="8157"/>
                      <a:pt x="12676" y="8190"/>
                      <a:pt x="12755" y="8206"/>
                    </a:cubicBezTo>
                    <a:cubicBezTo>
                      <a:pt x="12772" y="8210"/>
                      <a:pt x="12788" y="8212"/>
                      <a:pt x="12803" y="8212"/>
                    </a:cubicBezTo>
                    <a:cubicBezTo>
                      <a:pt x="12933" y="8212"/>
                      <a:pt x="12993" y="8082"/>
                      <a:pt x="13003" y="7956"/>
                    </a:cubicBezTo>
                    <a:cubicBezTo>
                      <a:pt x="13010" y="7853"/>
                      <a:pt x="12984" y="7749"/>
                      <a:pt x="12937" y="7658"/>
                    </a:cubicBezTo>
                    <a:cubicBezTo>
                      <a:pt x="13114" y="7654"/>
                      <a:pt x="13289" y="7609"/>
                      <a:pt x="13445" y="7520"/>
                    </a:cubicBezTo>
                    <a:cubicBezTo>
                      <a:pt x="13469" y="7505"/>
                      <a:pt x="13478" y="7469"/>
                      <a:pt x="13464" y="7445"/>
                    </a:cubicBezTo>
                    <a:cubicBezTo>
                      <a:pt x="13388" y="7319"/>
                      <a:pt x="13282" y="7216"/>
                      <a:pt x="13158" y="7140"/>
                    </a:cubicBezTo>
                    <a:cubicBezTo>
                      <a:pt x="13351" y="7088"/>
                      <a:pt x="13541" y="7030"/>
                      <a:pt x="13729" y="6966"/>
                    </a:cubicBezTo>
                    <a:cubicBezTo>
                      <a:pt x="13895" y="7108"/>
                      <a:pt x="14085" y="7220"/>
                      <a:pt x="14291" y="7290"/>
                    </a:cubicBezTo>
                    <a:cubicBezTo>
                      <a:pt x="14322" y="7301"/>
                      <a:pt x="14354" y="7312"/>
                      <a:pt x="14385" y="7312"/>
                    </a:cubicBezTo>
                    <a:cubicBezTo>
                      <a:pt x="14405" y="7312"/>
                      <a:pt x="14425" y="7308"/>
                      <a:pt x="14444" y="7295"/>
                    </a:cubicBezTo>
                    <a:cubicBezTo>
                      <a:pt x="14488" y="7268"/>
                      <a:pt x="14510" y="7213"/>
                      <a:pt x="14529" y="7168"/>
                    </a:cubicBezTo>
                    <a:cubicBezTo>
                      <a:pt x="14574" y="7069"/>
                      <a:pt x="14613" y="6961"/>
                      <a:pt x="14599" y="6851"/>
                    </a:cubicBezTo>
                    <a:cubicBezTo>
                      <a:pt x="14597" y="6841"/>
                      <a:pt x="14595" y="6832"/>
                      <a:pt x="14594" y="6823"/>
                    </a:cubicBezTo>
                    <a:cubicBezTo>
                      <a:pt x="14647" y="6821"/>
                      <a:pt x="14699" y="6818"/>
                      <a:pt x="14750" y="6809"/>
                    </a:cubicBezTo>
                    <a:cubicBezTo>
                      <a:pt x="14864" y="6794"/>
                      <a:pt x="14984" y="6766"/>
                      <a:pt x="15087" y="6715"/>
                    </a:cubicBezTo>
                    <a:cubicBezTo>
                      <a:pt x="15276" y="6621"/>
                      <a:pt x="15164" y="6410"/>
                      <a:pt x="15042" y="6282"/>
                    </a:cubicBezTo>
                    <a:cubicBezTo>
                      <a:pt x="15116" y="6133"/>
                      <a:pt x="15181" y="5976"/>
                      <a:pt x="15237" y="5818"/>
                    </a:cubicBezTo>
                    <a:cubicBezTo>
                      <a:pt x="15253" y="5774"/>
                      <a:pt x="15266" y="5722"/>
                      <a:pt x="15240" y="5679"/>
                    </a:cubicBezTo>
                    <a:cubicBezTo>
                      <a:pt x="15218" y="5639"/>
                      <a:pt x="15180" y="5631"/>
                      <a:pt x="15139" y="5631"/>
                    </a:cubicBezTo>
                    <a:cubicBezTo>
                      <a:pt x="15122" y="5631"/>
                      <a:pt x="15104" y="5633"/>
                      <a:pt x="15087" y="5634"/>
                    </a:cubicBezTo>
                    <a:cubicBezTo>
                      <a:pt x="15068" y="5635"/>
                      <a:pt x="15049" y="5637"/>
                      <a:pt x="15029" y="5638"/>
                    </a:cubicBezTo>
                    <a:cubicBezTo>
                      <a:pt x="15049" y="5600"/>
                      <a:pt x="15070" y="5561"/>
                      <a:pt x="15091" y="5523"/>
                    </a:cubicBezTo>
                    <a:cubicBezTo>
                      <a:pt x="15108" y="5487"/>
                      <a:pt x="15135" y="5449"/>
                      <a:pt x="15145" y="5410"/>
                    </a:cubicBezTo>
                    <a:cubicBezTo>
                      <a:pt x="15201" y="5402"/>
                      <a:pt x="15255" y="5392"/>
                      <a:pt x="15309" y="5381"/>
                    </a:cubicBezTo>
                    <a:cubicBezTo>
                      <a:pt x="15365" y="5369"/>
                      <a:pt x="15424" y="5359"/>
                      <a:pt x="15475" y="5338"/>
                    </a:cubicBezTo>
                    <a:cubicBezTo>
                      <a:pt x="15597" y="5297"/>
                      <a:pt x="15561" y="5174"/>
                      <a:pt x="15506" y="5097"/>
                    </a:cubicBezTo>
                    <a:cubicBezTo>
                      <a:pt x="15444" y="5012"/>
                      <a:pt x="15375" y="4933"/>
                      <a:pt x="15300" y="4859"/>
                    </a:cubicBezTo>
                    <a:cubicBezTo>
                      <a:pt x="15260" y="4821"/>
                      <a:pt x="15217" y="4784"/>
                      <a:pt x="15174" y="4749"/>
                    </a:cubicBezTo>
                    <a:cubicBezTo>
                      <a:pt x="15196" y="4740"/>
                      <a:pt x="15218" y="4731"/>
                      <a:pt x="15239" y="4721"/>
                    </a:cubicBezTo>
                    <a:cubicBezTo>
                      <a:pt x="15327" y="4676"/>
                      <a:pt x="15408" y="4613"/>
                      <a:pt x="15445" y="4522"/>
                    </a:cubicBezTo>
                    <a:cubicBezTo>
                      <a:pt x="15476" y="4441"/>
                      <a:pt x="15465" y="4339"/>
                      <a:pt x="15404" y="4275"/>
                    </a:cubicBezTo>
                    <a:cubicBezTo>
                      <a:pt x="15361" y="4229"/>
                      <a:pt x="15307" y="4217"/>
                      <a:pt x="15251" y="4217"/>
                    </a:cubicBezTo>
                    <a:cubicBezTo>
                      <a:pt x="15200" y="4217"/>
                      <a:pt x="15147" y="4227"/>
                      <a:pt x="15098" y="4234"/>
                    </a:cubicBezTo>
                    <a:cubicBezTo>
                      <a:pt x="14992" y="4248"/>
                      <a:pt x="14886" y="4255"/>
                      <a:pt x="14781" y="4259"/>
                    </a:cubicBezTo>
                    <a:cubicBezTo>
                      <a:pt x="14798" y="4197"/>
                      <a:pt x="14816" y="4134"/>
                      <a:pt x="14831" y="4070"/>
                    </a:cubicBezTo>
                    <a:cubicBezTo>
                      <a:pt x="14852" y="3981"/>
                      <a:pt x="14892" y="3859"/>
                      <a:pt x="14834" y="3777"/>
                    </a:cubicBezTo>
                    <a:cubicBezTo>
                      <a:pt x="14805" y="3735"/>
                      <a:pt x="14763" y="3721"/>
                      <a:pt x="14718" y="3721"/>
                    </a:cubicBezTo>
                    <a:cubicBezTo>
                      <a:pt x="14665" y="3721"/>
                      <a:pt x="14607" y="3741"/>
                      <a:pt x="14559" y="3757"/>
                    </a:cubicBezTo>
                    <a:cubicBezTo>
                      <a:pt x="14462" y="3791"/>
                      <a:pt x="14368" y="3837"/>
                      <a:pt x="14283" y="3895"/>
                    </a:cubicBezTo>
                    <a:cubicBezTo>
                      <a:pt x="14186" y="3960"/>
                      <a:pt x="14099" y="4038"/>
                      <a:pt x="14026" y="4127"/>
                    </a:cubicBezTo>
                    <a:cubicBezTo>
                      <a:pt x="13975" y="4101"/>
                      <a:pt x="13925" y="4074"/>
                      <a:pt x="13874" y="4052"/>
                    </a:cubicBezTo>
                    <a:lnTo>
                      <a:pt x="13973" y="4021"/>
                    </a:lnTo>
                    <a:cubicBezTo>
                      <a:pt x="14007" y="4010"/>
                      <a:pt x="14040" y="3996"/>
                      <a:pt x="14068" y="3974"/>
                    </a:cubicBezTo>
                    <a:cubicBezTo>
                      <a:pt x="14133" y="3919"/>
                      <a:pt x="14115" y="3832"/>
                      <a:pt x="14054" y="3780"/>
                    </a:cubicBezTo>
                    <a:cubicBezTo>
                      <a:pt x="13996" y="3732"/>
                      <a:pt x="13927" y="3694"/>
                      <a:pt x="13857" y="3663"/>
                    </a:cubicBezTo>
                    <a:cubicBezTo>
                      <a:pt x="13830" y="3652"/>
                      <a:pt x="13800" y="3642"/>
                      <a:pt x="13773" y="3632"/>
                    </a:cubicBezTo>
                    <a:cubicBezTo>
                      <a:pt x="13873" y="3581"/>
                      <a:pt x="13974" y="3528"/>
                      <a:pt x="14074" y="3477"/>
                    </a:cubicBezTo>
                    <a:cubicBezTo>
                      <a:pt x="14098" y="3465"/>
                      <a:pt x="14111" y="3424"/>
                      <a:pt x="14094" y="3402"/>
                    </a:cubicBezTo>
                    <a:cubicBezTo>
                      <a:pt x="13974" y="3245"/>
                      <a:pt x="13805" y="3133"/>
                      <a:pt x="13613" y="3087"/>
                    </a:cubicBezTo>
                    <a:cubicBezTo>
                      <a:pt x="13571" y="3076"/>
                      <a:pt x="13527" y="3070"/>
                      <a:pt x="13484" y="3065"/>
                    </a:cubicBezTo>
                    <a:lnTo>
                      <a:pt x="13689" y="3006"/>
                    </a:lnTo>
                    <a:cubicBezTo>
                      <a:pt x="13720" y="2997"/>
                      <a:pt x="13745" y="2955"/>
                      <a:pt x="13722" y="2925"/>
                    </a:cubicBezTo>
                    <a:cubicBezTo>
                      <a:pt x="13604" y="2771"/>
                      <a:pt x="13445" y="2655"/>
                      <a:pt x="13267" y="2587"/>
                    </a:cubicBezTo>
                    <a:cubicBezTo>
                      <a:pt x="13316" y="2566"/>
                      <a:pt x="13367" y="2547"/>
                      <a:pt x="13416" y="2526"/>
                    </a:cubicBezTo>
                    <a:cubicBezTo>
                      <a:pt x="13472" y="2502"/>
                      <a:pt x="13530" y="2477"/>
                      <a:pt x="13553" y="2417"/>
                    </a:cubicBezTo>
                    <a:cubicBezTo>
                      <a:pt x="13574" y="2365"/>
                      <a:pt x="13562" y="2304"/>
                      <a:pt x="13530" y="2261"/>
                    </a:cubicBezTo>
                    <a:cubicBezTo>
                      <a:pt x="13454" y="2157"/>
                      <a:pt x="13294" y="2150"/>
                      <a:pt x="13177" y="2148"/>
                    </a:cubicBezTo>
                    <a:cubicBezTo>
                      <a:pt x="13168" y="2148"/>
                      <a:pt x="13159" y="2148"/>
                      <a:pt x="13150" y="2148"/>
                    </a:cubicBezTo>
                    <a:cubicBezTo>
                      <a:pt x="13099" y="2148"/>
                      <a:pt x="13049" y="2153"/>
                      <a:pt x="13000" y="2160"/>
                    </a:cubicBezTo>
                    <a:cubicBezTo>
                      <a:pt x="13029" y="2096"/>
                      <a:pt x="13056" y="2029"/>
                      <a:pt x="13079" y="1961"/>
                    </a:cubicBezTo>
                    <a:cubicBezTo>
                      <a:pt x="13099" y="1900"/>
                      <a:pt x="13116" y="1839"/>
                      <a:pt x="13131" y="1777"/>
                    </a:cubicBezTo>
                    <a:cubicBezTo>
                      <a:pt x="13145" y="1716"/>
                      <a:pt x="13162" y="1648"/>
                      <a:pt x="13164" y="1584"/>
                    </a:cubicBezTo>
                    <a:cubicBezTo>
                      <a:pt x="13167" y="1524"/>
                      <a:pt x="13132" y="1479"/>
                      <a:pt x="13073" y="1469"/>
                    </a:cubicBezTo>
                    <a:cubicBezTo>
                      <a:pt x="13063" y="1468"/>
                      <a:pt x="13054" y="1467"/>
                      <a:pt x="13045" y="1467"/>
                    </a:cubicBezTo>
                    <a:cubicBezTo>
                      <a:pt x="13000" y="1467"/>
                      <a:pt x="12953" y="1482"/>
                      <a:pt x="12910" y="1490"/>
                    </a:cubicBezTo>
                    <a:cubicBezTo>
                      <a:pt x="12803" y="1512"/>
                      <a:pt x="12694" y="1538"/>
                      <a:pt x="12592" y="1580"/>
                    </a:cubicBezTo>
                    <a:cubicBezTo>
                      <a:pt x="12534" y="1603"/>
                      <a:pt x="12478" y="1632"/>
                      <a:pt x="12425" y="1665"/>
                    </a:cubicBezTo>
                    <a:cubicBezTo>
                      <a:pt x="12394" y="1527"/>
                      <a:pt x="12346" y="1394"/>
                      <a:pt x="12282" y="1268"/>
                    </a:cubicBezTo>
                    <a:cubicBezTo>
                      <a:pt x="12273" y="1252"/>
                      <a:pt x="12252" y="1239"/>
                      <a:pt x="12234" y="1239"/>
                    </a:cubicBezTo>
                    <a:cubicBezTo>
                      <a:pt x="12060" y="1250"/>
                      <a:pt x="11978" y="1434"/>
                      <a:pt x="11920" y="1575"/>
                    </a:cubicBezTo>
                    <a:cubicBezTo>
                      <a:pt x="11872" y="1695"/>
                      <a:pt x="11839" y="1821"/>
                      <a:pt x="11820" y="1949"/>
                    </a:cubicBezTo>
                    <a:cubicBezTo>
                      <a:pt x="11759" y="1904"/>
                      <a:pt x="11691" y="1867"/>
                      <a:pt x="11620" y="1840"/>
                    </a:cubicBezTo>
                    <a:cubicBezTo>
                      <a:pt x="11639" y="1817"/>
                      <a:pt x="11656" y="1792"/>
                      <a:pt x="11669" y="1766"/>
                    </a:cubicBezTo>
                    <a:cubicBezTo>
                      <a:pt x="11719" y="1669"/>
                      <a:pt x="11651" y="1584"/>
                      <a:pt x="11560" y="1553"/>
                    </a:cubicBezTo>
                    <a:cubicBezTo>
                      <a:pt x="11522" y="1539"/>
                      <a:pt x="11481" y="1534"/>
                      <a:pt x="11439" y="1534"/>
                    </a:cubicBezTo>
                    <a:cubicBezTo>
                      <a:pt x="11376" y="1534"/>
                      <a:pt x="11311" y="1546"/>
                      <a:pt x="11253" y="1559"/>
                    </a:cubicBezTo>
                    <a:cubicBezTo>
                      <a:pt x="11200" y="1570"/>
                      <a:pt x="11148" y="1587"/>
                      <a:pt x="11098" y="1608"/>
                    </a:cubicBezTo>
                    <a:cubicBezTo>
                      <a:pt x="11182" y="1463"/>
                      <a:pt x="11227" y="1292"/>
                      <a:pt x="11222" y="1122"/>
                    </a:cubicBezTo>
                    <a:cubicBezTo>
                      <a:pt x="11221" y="1094"/>
                      <a:pt x="11199" y="1069"/>
                      <a:pt x="11170" y="1069"/>
                    </a:cubicBezTo>
                    <a:cubicBezTo>
                      <a:pt x="11170" y="1069"/>
                      <a:pt x="11169" y="1069"/>
                      <a:pt x="11168" y="1069"/>
                    </a:cubicBezTo>
                    <a:cubicBezTo>
                      <a:pt x="11044" y="1073"/>
                      <a:pt x="10922" y="1091"/>
                      <a:pt x="10802" y="1121"/>
                    </a:cubicBezTo>
                    <a:cubicBezTo>
                      <a:pt x="10828" y="1057"/>
                      <a:pt x="10850" y="990"/>
                      <a:pt x="10865" y="921"/>
                    </a:cubicBezTo>
                    <a:cubicBezTo>
                      <a:pt x="10903" y="733"/>
                      <a:pt x="10896" y="538"/>
                      <a:pt x="10843" y="354"/>
                    </a:cubicBezTo>
                    <a:cubicBezTo>
                      <a:pt x="10835" y="329"/>
                      <a:pt x="10813" y="315"/>
                      <a:pt x="10790" y="315"/>
                    </a:cubicBezTo>
                    <a:cubicBezTo>
                      <a:pt x="10781" y="315"/>
                      <a:pt x="10771" y="317"/>
                      <a:pt x="10763" y="321"/>
                    </a:cubicBezTo>
                    <a:cubicBezTo>
                      <a:pt x="10604" y="401"/>
                      <a:pt x="10451" y="493"/>
                      <a:pt x="10306" y="593"/>
                    </a:cubicBezTo>
                    <a:cubicBezTo>
                      <a:pt x="10300" y="522"/>
                      <a:pt x="10290" y="453"/>
                      <a:pt x="10274" y="385"/>
                    </a:cubicBezTo>
                    <a:cubicBezTo>
                      <a:pt x="10262" y="330"/>
                      <a:pt x="10244" y="273"/>
                      <a:pt x="10225" y="219"/>
                    </a:cubicBezTo>
                    <a:cubicBezTo>
                      <a:pt x="10206" y="168"/>
                      <a:pt x="10188" y="113"/>
                      <a:pt x="10156" y="69"/>
                    </a:cubicBezTo>
                    <a:cubicBezTo>
                      <a:pt x="10121" y="22"/>
                      <a:pt x="10075" y="0"/>
                      <a:pt x="100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33"/>
              <p:cNvSpPr/>
              <p:nvPr/>
            </p:nvSpPr>
            <p:spPr>
              <a:xfrm>
                <a:off x="3850701" y="697609"/>
                <a:ext cx="399423" cy="195501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4063" extrusionOk="0">
                    <a:moveTo>
                      <a:pt x="5154" y="0"/>
                    </a:moveTo>
                    <a:cubicBezTo>
                      <a:pt x="5154" y="0"/>
                      <a:pt x="5153" y="0"/>
                      <a:pt x="5153" y="0"/>
                    </a:cubicBezTo>
                    <a:cubicBezTo>
                      <a:pt x="5082" y="1"/>
                      <a:pt x="5012" y="75"/>
                      <a:pt x="4963" y="118"/>
                    </a:cubicBezTo>
                    <a:cubicBezTo>
                      <a:pt x="4903" y="173"/>
                      <a:pt x="4846" y="231"/>
                      <a:pt x="4793" y="292"/>
                    </a:cubicBezTo>
                    <a:cubicBezTo>
                      <a:pt x="4692" y="416"/>
                      <a:pt x="4609" y="549"/>
                      <a:pt x="4546" y="696"/>
                    </a:cubicBezTo>
                    <a:cubicBezTo>
                      <a:pt x="4513" y="776"/>
                      <a:pt x="4486" y="858"/>
                      <a:pt x="4465" y="941"/>
                    </a:cubicBezTo>
                    <a:cubicBezTo>
                      <a:pt x="4398" y="902"/>
                      <a:pt x="4324" y="871"/>
                      <a:pt x="4254" y="837"/>
                    </a:cubicBezTo>
                    <a:cubicBezTo>
                      <a:pt x="4216" y="819"/>
                      <a:pt x="4179" y="798"/>
                      <a:pt x="4138" y="798"/>
                    </a:cubicBezTo>
                    <a:cubicBezTo>
                      <a:pt x="4131" y="798"/>
                      <a:pt x="4125" y="798"/>
                      <a:pt x="4118" y="799"/>
                    </a:cubicBezTo>
                    <a:cubicBezTo>
                      <a:pt x="4077" y="806"/>
                      <a:pt x="4047" y="833"/>
                      <a:pt x="4026" y="869"/>
                    </a:cubicBezTo>
                    <a:cubicBezTo>
                      <a:pt x="4007" y="903"/>
                      <a:pt x="3994" y="944"/>
                      <a:pt x="3983" y="981"/>
                    </a:cubicBezTo>
                    <a:cubicBezTo>
                      <a:pt x="3973" y="1015"/>
                      <a:pt x="3967" y="1049"/>
                      <a:pt x="3960" y="1084"/>
                    </a:cubicBezTo>
                    <a:cubicBezTo>
                      <a:pt x="3801" y="1016"/>
                      <a:pt x="3629" y="981"/>
                      <a:pt x="3458" y="958"/>
                    </a:cubicBezTo>
                    <a:cubicBezTo>
                      <a:pt x="3372" y="948"/>
                      <a:pt x="3285" y="940"/>
                      <a:pt x="3200" y="933"/>
                    </a:cubicBezTo>
                    <a:cubicBezTo>
                      <a:pt x="3165" y="931"/>
                      <a:pt x="3123" y="923"/>
                      <a:pt x="3082" y="923"/>
                    </a:cubicBezTo>
                    <a:cubicBezTo>
                      <a:pt x="3039" y="923"/>
                      <a:pt x="2998" y="932"/>
                      <a:pt x="2970" y="964"/>
                    </a:cubicBezTo>
                    <a:cubicBezTo>
                      <a:pt x="2922" y="1021"/>
                      <a:pt x="2940" y="1107"/>
                      <a:pt x="2960" y="1171"/>
                    </a:cubicBezTo>
                    <a:cubicBezTo>
                      <a:pt x="2986" y="1253"/>
                      <a:pt x="3029" y="1322"/>
                      <a:pt x="3082" y="1388"/>
                    </a:cubicBezTo>
                    <a:cubicBezTo>
                      <a:pt x="3138" y="1458"/>
                      <a:pt x="3201" y="1524"/>
                      <a:pt x="3266" y="1587"/>
                    </a:cubicBezTo>
                    <a:cubicBezTo>
                      <a:pt x="3260" y="1590"/>
                      <a:pt x="3253" y="1590"/>
                      <a:pt x="3245" y="1592"/>
                    </a:cubicBezTo>
                    <a:cubicBezTo>
                      <a:pt x="3180" y="1622"/>
                      <a:pt x="3134" y="1686"/>
                      <a:pt x="3097" y="1745"/>
                    </a:cubicBezTo>
                    <a:cubicBezTo>
                      <a:pt x="3087" y="1760"/>
                      <a:pt x="3081" y="1776"/>
                      <a:pt x="3072" y="1790"/>
                    </a:cubicBezTo>
                    <a:cubicBezTo>
                      <a:pt x="3071" y="1786"/>
                      <a:pt x="3070" y="1782"/>
                      <a:pt x="3068" y="1780"/>
                    </a:cubicBezTo>
                    <a:cubicBezTo>
                      <a:pt x="3020" y="1686"/>
                      <a:pt x="2959" y="1577"/>
                      <a:pt x="2873" y="1513"/>
                    </a:cubicBezTo>
                    <a:cubicBezTo>
                      <a:pt x="2831" y="1481"/>
                      <a:pt x="2787" y="1468"/>
                      <a:pt x="2742" y="1468"/>
                    </a:cubicBezTo>
                    <a:cubicBezTo>
                      <a:pt x="2627" y="1468"/>
                      <a:pt x="2511" y="1560"/>
                      <a:pt x="2423" y="1655"/>
                    </a:cubicBezTo>
                    <a:cubicBezTo>
                      <a:pt x="2365" y="1469"/>
                      <a:pt x="2265" y="1296"/>
                      <a:pt x="2126" y="1156"/>
                    </a:cubicBezTo>
                    <a:cubicBezTo>
                      <a:pt x="2096" y="1127"/>
                      <a:pt x="2063" y="1103"/>
                      <a:pt x="2028" y="1103"/>
                    </a:cubicBezTo>
                    <a:cubicBezTo>
                      <a:pt x="2009" y="1103"/>
                      <a:pt x="1989" y="1110"/>
                      <a:pt x="1969" y="1128"/>
                    </a:cubicBezTo>
                    <a:cubicBezTo>
                      <a:pt x="1917" y="1171"/>
                      <a:pt x="1875" y="1234"/>
                      <a:pt x="1834" y="1287"/>
                    </a:cubicBezTo>
                    <a:cubicBezTo>
                      <a:pt x="1752" y="1398"/>
                      <a:pt x="1687" y="1521"/>
                      <a:pt x="1634" y="1649"/>
                    </a:cubicBezTo>
                    <a:cubicBezTo>
                      <a:pt x="1609" y="1712"/>
                      <a:pt x="1588" y="1777"/>
                      <a:pt x="1570" y="1841"/>
                    </a:cubicBezTo>
                    <a:cubicBezTo>
                      <a:pt x="1527" y="1766"/>
                      <a:pt x="1472" y="1698"/>
                      <a:pt x="1406" y="1643"/>
                    </a:cubicBezTo>
                    <a:cubicBezTo>
                      <a:pt x="1394" y="1633"/>
                      <a:pt x="1380" y="1626"/>
                      <a:pt x="1366" y="1626"/>
                    </a:cubicBezTo>
                    <a:cubicBezTo>
                      <a:pt x="1357" y="1626"/>
                      <a:pt x="1348" y="1629"/>
                      <a:pt x="1340" y="1634"/>
                    </a:cubicBezTo>
                    <a:cubicBezTo>
                      <a:pt x="1269" y="1680"/>
                      <a:pt x="1217" y="1745"/>
                      <a:pt x="1189" y="1820"/>
                    </a:cubicBezTo>
                    <a:cubicBezTo>
                      <a:pt x="993" y="1604"/>
                      <a:pt x="710" y="1474"/>
                      <a:pt x="417" y="1474"/>
                    </a:cubicBezTo>
                    <a:cubicBezTo>
                      <a:pt x="385" y="1474"/>
                      <a:pt x="364" y="1498"/>
                      <a:pt x="362" y="1528"/>
                    </a:cubicBezTo>
                    <a:cubicBezTo>
                      <a:pt x="346" y="1761"/>
                      <a:pt x="393" y="1996"/>
                      <a:pt x="496" y="2205"/>
                    </a:cubicBezTo>
                    <a:cubicBezTo>
                      <a:pt x="439" y="2223"/>
                      <a:pt x="383" y="2239"/>
                      <a:pt x="328" y="2260"/>
                    </a:cubicBezTo>
                    <a:cubicBezTo>
                      <a:pt x="232" y="2293"/>
                      <a:pt x="96" y="2328"/>
                      <a:pt x="50" y="2429"/>
                    </a:cubicBezTo>
                    <a:cubicBezTo>
                      <a:pt x="0" y="2541"/>
                      <a:pt x="112" y="2630"/>
                      <a:pt x="192" y="2688"/>
                    </a:cubicBezTo>
                    <a:cubicBezTo>
                      <a:pt x="280" y="2751"/>
                      <a:pt x="382" y="2795"/>
                      <a:pt x="488" y="2819"/>
                    </a:cubicBezTo>
                    <a:cubicBezTo>
                      <a:pt x="523" y="2827"/>
                      <a:pt x="559" y="2831"/>
                      <a:pt x="593" y="2835"/>
                    </a:cubicBezTo>
                    <a:cubicBezTo>
                      <a:pt x="478" y="2976"/>
                      <a:pt x="415" y="3158"/>
                      <a:pt x="426" y="3340"/>
                    </a:cubicBezTo>
                    <a:cubicBezTo>
                      <a:pt x="429" y="3369"/>
                      <a:pt x="451" y="3395"/>
                      <a:pt x="480" y="3395"/>
                    </a:cubicBezTo>
                    <a:cubicBezTo>
                      <a:pt x="484" y="3395"/>
                      <a:pt x="490" y="3395"/>
                      <a:pt x="495" y="3393"/>
                    </a:cubicBezTo>
                    <a:cubicBezTo>
                      <a:pt x="700" y="3328"/>
                      <a:pt x="915" y="3254"/>
                      <a:pt x="1089" y="3127"/>
                    </a:cubicBezTo>
                    <a:cubicBezTo>
                      <a:pt x="1095" y="3169"/>
                      <a:pt x="1100" y="3212"/>
                      <a:pt x="1108" y="3254"/>
                    </a:cubicBezTo>
                    <a:cubicBezTo>
                      <a:pt x="1110" y="3272"/>
                      <a:pt x="1129" y="3290"/>
                      <a:pt x="1146" y="3293"/>
                    </a:cubicBezTo>
                    <a:cubicBezTo>
                      <a:pt x="1182" y="3298"/>
                      <a:pt x="1218" y="3300"/>
                      <a:pt x="1254" y="3300"/>
                    </a:cubicBezTo>
                    <a:cubicBezTo>
                      <a:pt x="1368" y="3300"/>
                      <a:pt x="1481" y="3275"/>
                      <a:pt x="1585" y="3231"/>
                    </a:cubicBezTo>
                    <a:lnTo>
                      <a:pt x="1585" y="3231"/>
                    </a:lnTo>
                    <a:cubicBezTo>
                      <a:pt x="1573" y="3280"/>
                      <a:pt x="1562" y="3331"/>
                      <a:pt x="1549" y="3382"/>
                    </a:cubicBezTo>
                    <a:lnTo>
                      <a:pt x="1522" y="3496"/>
                    </a:lnTo>
                    <a:cubicBezTo>
                      <a:pt x="1514" y="3532"/>
                      <a:pt x="1498" y="3572"/>
                      <a:pt x="1500" y="3610"/>
                    </a:cubicBezTo>
                    <a:cubicBezTo>
                      <a:pt x="1505" y="3674"/>
                      <a:pt x="1553" y="3692"/>
                      <a:pt x="1605" y="3692"/>
                    </a:cubicBezTo>
                    <a:cubicBezTo>
                      <a:pt x="1618" y="3692"/>
                      <a:pt x="1631" y="3691"/>
                      <a:pt x="1644" y="3689"/>
                    </a:cubicBezTo>
                    <a:cubicBezTo>
                      <a:pt x="1874" y="3657"/>
                      <a:pt x="2087" y="3532"/>
                      <a:pt x="2240" y="3361"/>
                    </a:cubicBezTo>
                    <a:lnTo>
                      <a:pt x="2240" y="3361"/>
                    </a:lnTo>
                    <a:cubicBezTo>
                      <a:pt x="2223" y="3426"/>
                      <a:pt x="2207" y="3491"/>
                      <a:pt x="2195" y="3558"/>
                    </a:cubicBezTo>
                    <a:cubicBezTo>
                      <a:pt x="2190" y="3593"/>
                      <a:pt x="2209" y="3627"/>
                      <a:pt x="2246" y="3627"/>
                    </a:cubicBezTo>
                    <a:cubicBezTo>
                      <a:pt x="2247" y="3627"/>
                      <a:pt x="2247" y="3627"/>
                      <a:pt x="2248" y="3627"/>
                    </a:cubicBezTo>
                    <a:cubicBezTo>
                      <a:pt x="2414" y="3627"/>
                      <a:pt x="2576" y="3591"/>
                      <a:pt x="2727" y="3526"/>
                    </a:cubicBezTo>
                    <a:cubicBezTo>
                      <a:pt x="2740" y="3693"/>
                      <a:pt x="2765" y="3859"/>
                      <a:pt x="2798" y="4022"/>
                    </a:cubicBezTo>
                    <a:cubicBezTo>
                      <a:pt x="2803" y="4045"/>
                      <a:pt x="2828" y="4063"/>
                      <a:pt x="2852" y="4063"/>
                    </a:cubicBezTo>
                    <a:cubicBezTo>
                      <a:pt x="2856" y="4063"/>
                      <a:pt x="2861" y="4062"/>
                      <a:pt x="2866" y="4060"/>
                    </a:cubicBezTo>
                    <a:cubicBezTo>
                      <a:pt x="3210" y="3944"/>
                      <a:pt x="3450" y="3652"/>
                      <a:pt x="3515" y="3315"/>
                    </a:cubicBezTo>
                    <a:lnTo>
                      <a:pt x="3555" y="3394"/>
                    </a:lnTo>
                    <a:cubicBezTo>
                      <a:pt x="3579" y="3440"/>
                      <a:pt x="3600" y="3491"/>
                      <a:pt x="3647" y="3517"/>
                    </a:cubicBezTo>
                    <a:cubicBezTo>
                      <a:pt x="3666" y="3528"/>
                      <a:pt x="3686" y="3532"/>
                      <a:pt x="3705" y="3532"/>
                    </a:cubicBezTo>
                    <a:cubicBezTo>
                      <a:pt x="3741" y="3532"/>
                      <a:pt x="3776" y="3518"/>
                      <a:pt x="3810" y="3504"/>
                    </a:cubicBezTo>
                    <a:cubicBezTo>
                      <a:pt x="3883" y="3472"/>
                      <a:pt x="3958" y="3433"/>
                      <a:pt x="4021" y="3384"/>
                    </a:cubicBezTo>
                    <a:lnTo>
                      <a:pt x="4034" y="3531"/>
                    </a:lnTo>
                    <a:cubicBezTo>
                      <a:pt x="4041" y="3610"/>
                      <a:pt x="4050" y="3689"/>
                      <a:pt x="4058" y="3767"/>
                    </a:cubicBezTo>
                    <a:cubicBezTo>
                      <a:pt x="4062" y="3805"/>
                      <a:pt x="4068" y="3843"/>
                      <a:pt x="4072" y="3880"/>
                    </a:cubicBezTo>
                    <a:cubicBezTo>
                      <a:pt x="4076" y="3911"/>
                      <a:pt x="4076" y="3944"/>
                      <a:pt x="4093" y="3971"/>
                    </a:cubicBezTo>
                    <a:cubicBezTo>
                      <a:pt x="4110" y="3997"/>
                      <a:pt x="4133" y="4006"/>
                      <a:pt x="4157" y="4006"/>
                    </a:cubicBezTo>
                    <a:cubicBezTo>
                      <a:pt x="4189" y="4006"/>
                      <a:pt x="4224" y="3991"/>
                      <a:pt x="4253" y="3981"/>
                    </a:cubicBezTo>
                    <a:cubicBezTo>
                      <a:pt x="4320" y="3959"/>
                      <a:pt x="4385" y="3937"/>
                      <a:pt x="4450" y="3910"/>
                    </a:cubicBezTo>
                    <a:cubicBezTo>
                      <a:pt x="4573" y="3858"/>
                      <a:pt x="4691" y="3789"/>
                      <a:pt x="4780" y="3689"/>
                    </a:cubicBezTo>
                    <a:cubicBezTo>
                      <a:pt x="4807" y="3660"/>
                      <a:pt x="4830" y="3630"/>
                      <a:pt x="4851" y="3596"/>
                    </a:cubicBezTo>
                    <a:cubicBezTo>
                      <a:pt x="4862" y="3616"/>
                      <a:pt x="4869" y="3638"/>
                      <a:pt x="4881" y="3658"/>
                    </a:cubicBezTo>
                    <a:cubicBezTo>
                      <a:pt x="4927" y="3738"/>
                      <a:pt x="4983" y="3826"/>
                      <a:pt x="5076" y="3857"/>
                    </a:cubicBezTo>
                    <a:cubicBezTo>
                      <a:pt x="5092" y="3862"/>
                      <a:pt x="5108" y="3865"/>
                      <a:pt x="5122" y="3865"/>
                    </a:cubicBezTo>
                    <a:cubicBezTo>
                      <a:pt x="5204" y="3865"/>
                      <a:pt x="5260" y="3790"/>
                      <a:pt x="5302" y="3722"/>
                    </a:cubicBezTo>
                    <a:cubicBezTo>
                      <a:pt x="5331" y="3675"/>
                      <a:pt x="5353" y="3627"/>
                      <a:pt x="5371" y="3577"/>
                    </a:cubicBezTo>
                    <a:cubicBezTo>
                      <a:pt x="5394" y="3596"/>
                      <a:pt x="5417" y="3615"/>
                      <a:pt x="5443" y="3633"/>
                    </a:cubicBezTo>
                    <a:cubicBezTo>
                      <a:pt x="5575" y="3728"/>
                      <a:pt x="5724" y="3802"/>
                      <a:pt x="5879" y="3860"/>
                    </a:cubicBezTo>
                    <a:cubicBezTo>
                      <a:pt x="5883" y="3862"/>
                      <a:pt x="5888" y="3863"/>
                      <a:pt x="5894" y="3863"/>
                    </a:cubicBezTo>
                    <a:cubicBezTo>
                      <a:pt x="5908" y="3863"/>
                      <a:pt x="5924" y="3856"/>
                      <a:pt x="5932" y="3846"/>
                    </a:cubicBezTo>
                    <a:cubicBezTo>
                      <a:pt x="6055" y="3694"/>
                      <a:pt x="6016" y="3484"/>
                      <a:pt x="5959" y="3303"/>
                    </a:cubicBezTo>
                    <a:cubicBezTo>
                      <a:pt x="5982" y="3296"/>
                      <a:pt x="6006" y="3287"/>
                      <a:pt x="6027" y="3279"/>
                    </a:cubicBezTo>
                    <a:cubicBezTo>
                      <a:pt x="6106" y="3248"/>
                      <a:pt x="6177" y="3208"/>
                      <a:pt x="6245" y="3158"/>
                    </a:cubicBezTo>
                    <a:cubicBezTo>
                      <a:pt x="6248" y="3196"/>
                      <a:pt x="6250" y="3236"/>
                      <a:pt x="6257" y="3274"/>
                    </a:cubicBezTo>
                    <a:cubicBezTo>
                      <a:pt x="6266" y="3335"/>
                      <a:pt x="6281" y="3394"/>
                      <a:pt x="6301" y="3452"/>
                    </a:cubicBezTo>
                    <a:cubicBezTo>
                      <a:pt x="6318" y="3504"/>
                      <a:pt x="6336" y="3564"/>
                      <a:pt x="6386" y="3593"/>
                    </a:cubicBezTo>
                    <a:cubicBezTo>
                      <a:pt x="6408" y="3606"/>
                      <a:pt x="6431" y="3611"/>
                      <a:pt x="6455" y="3611"/>
                    </a:cubicBezTo>
                    <a:cubicBezTo>
                      <a:pt x="6536" y="3611"/>
                      <a:pt x="6626" y="3552"/>
                      <a:pt x="6687" y="3512"/>
                    </a:cubicBezTo>
                    <a:cubicBezTo>
                      <a:pt x="6765" y="3461"/>
                      <a:pt x="6835" y="3399"/>
                      <a:pt x="6898" y="3328"/>
                    </a:cubicBezTo>
                    <a:cubicBezTo>
                      <a:pt x="7000" y="3473"/>
                      <a:pt x="7139" y="3593"/>
                      <a:pt x="7301" y="3664"/>
                    </a:cubicBezTo>
                    <a:cubicBezTo>
                      <a:pt x="7361" y="3691"/>
                      <a:pt x="7434" y="3723"/>
                      <a:pt x="7504" y="3723"/>
                    </a:cubicBezTo>
                    <a:cubicBezTo>
                      <a:pt x="7512" y="3723"/>
                      <a:pt x="7521" y="3723"/>
                      <a:pt x="7529" y="3722"/>
                    </a:cubicBezTo>
                    <a:cubicBezTo>
                      <a:pt x="7614" y="3712"/>
                      <a:pt x="7650" y="3643"/>
                      <a:pt x="7646" y="3563"/>
                    </a:cubicBezTo>
                    <a:cubicBezTo>
                      <a:pt x="7637" y="3379"/>
                      <a:pt x="7591" y="3195"/>
                      <a:pt x="7523" y="3024"/>
                    </a:cubicBezTo>
                    <a:cubicBezTo>
                      <a:pt x="7483" y="2926"/>
                      <a:pt x="7435" y="2832"/>
                      <a:pt x="7380" y="2745"/>
                    </a:cubicBezTo>
                    <a:lnTo>
                      <a:pt x="7380" y="2745"/>
                    </a:lnTo>
                    <a:cubicBezTo>
                      <a:pt x="7398" y="2746"/>
                      <a:pt x="7417" y="2748"/>
                      <a:pt x="7435" y="2750"/>
                    </a:cubicBezTo>
                    <a:cubicBezTo>
                      <a:pt x="7463" y="2752"/>
                      <a:pt x="7492" y="2756"/>
                      <a:pt x="7521" y="2756"/>
                    </a:cubicBezTo>
                    <a:cubicBezTo>
                      <a:pt x="7542" y="2756"/>
                      <a:pt x="7563" y="2754"/>
                      <a:pt x="7584" y="2748"/>
                    </a:cubicBezTo>
                    <a:cubicBezTo>
                      <a:pt x="7631" y="2735"/>
                      <a:pt x="7675" y="2699"/>
                      <a:pt x="7688" y="2651"/>
                    </a:cubicBezTo>
                    <a:cubicBezTo>
                      <a:pt x="7720" y="2543"/>
                      <a:pt x="7599" y="2478"/>
                      <a:pt x="7527" y="2424"/>
                    </a:cubicBezTo>
                    <a:cubicBezTo>
                      <a:pt x="7501" y="2404"/>
                      <a:pt x="7474" y="2383"/>
                      <a:pt x="7448" y="2363"/>
                    </a:cubicBezTo>
                    <a:cubicBezTo>
                      <a:pt x="7499" y="2350"/>
                      <a:pt x="7547" y="2335"/>
                      <a:pt x="7592" y="2324"/>
                    </a:cubicBezTo>
                    <a:cubicBezTo>
                      <a:pt x="7810" y="2265"/>
                      <a:pt x="8027" y="2204"/>
                      <a:pt x="8244" y="2145"/>
                    </a:cubicBezTo>
                    <a:cubicBezTo>
                      <a:pt x="8282" y="2139"/>
                      <a:pt x="8301" y="2086"/>
                      <a:pt x="8268" y="2057"/>
                    </a:cubicBezTo>
                    <a:cubicBezTo>
                      <a:pt x="7936" y="1785"/>
                      <a:pt x="7551" y="1585"/>
                      <a:pt x="7139" y="1471"/>
                    </a:cubicBezTo>
                    <a:cubicBezTo>
                      <a:pt x="7215" y="1406"/>
                      <a:pt x="7283" y="1330"/>
                      <a:pt x="7344" y="1245"/>
                    </a:cubicBezTo>
                    <a:cubicBezTo>
                      <a:pt x="7355" y="1227"/>
                      <a:pt x="7352" y="1193"/>
                      <a:pt x="7335" y="1180"/>
                    </a:cubicBezTo>
                    <a:cubicBezTo>
                      <a:pt x="7204" y="1074"/>
                      <a:pt x="7041" y="1019"/>
                      <a:pt x="6876" y="1019"/>
                    </a:cubicBezTo>
                    <a:cubicBezTo>
                      <a:pt x="6828" y="1019"/>
                      <a:pt x="6780" y="1024"/>
                      <a:pt x="6733" y="1033"/>
                    </a:cubicBezTo>
                    <a:cubicBezTo>
                      <a:pt x="6790" y="771"/>
                      <a:pt x="6785" y="496"/>
                      <a:pt x="6712" y="236"/>
                    </a:cubicBezTo>
                    <a:cubicBezTo>
                      <a:pt x="6696" y="177"/>
                      <a:pt x="6674" y="111"/>
                      <a:pt x="6605" y="111"/>
                    </a:cubicBezTo>
                    <a:cubicBezTo>
                      <a:pt x="6602" y="111"/>
                      <a:pt x="6598" y="112"/>
                      <a:pt x="6595" y="112"/>
                    </a:cubicBezTo>
                    <a:cubicBezTo>
                      <a:pt x="6530" y="117"/>
                      <a:pt x="6459" y="156"/>
                      <a:pt x="6402" y="184"/>
                    </a:cubicBezTo>
                    <a:cubicBezTo>
                      <a:pt x="6282" y="243"/>
                      <a:pt x="6173" y="324"/>
                      <a:pt x="6084" y="422"/>
                    </a:cubicBezTo>
                    <a:cubicBezTo>
                      <a:pt x="6031" y="479"/>
                      <a:pt x="5986" y="539"/>
                      <a:pt x="5947" y="605"/>
                    </a:cubicBezTo>
                    <a:cubicBezTo>
                      <a:pt x="5941" y="574"/>
                      <a:pt x="5936" y="540"/>
                      <a:pt x="5928" y="510"/>
                    </a:cubicBezTo>
                    <a:cubicBezTo>
                      <a:pt x="5916" y="468"/>
                      <a:pt x="5892" y="432"/>
                      <a:pt x="5847" y="424"/>
                    </a:cubicBezTo>
                    <a:cubicBezTo>
                      <a:pt x="5841" y="423"/>
                      <a:pt x="5835" y="422"/>
                      <a:pt x="5828" y="422"/>
                    </a:cubicBezTo>
                    <a:cubicBezTo>
                      <a:pt x="5796" y="422"/>
                      <a:pt x="5762" y="436"/>
                      <a:pt x="5731" y="447"/>
                    </a:cubicBezTo>
                    <a:cubicBezTo>
                      <a:pt x="5695" y="460"/>
                      <a:pt x="5659" y="477"/>
                      <a:pt x="5625" y="496"/>
                    </a:cubicBezTo>
                    <a:cubicBezTo>
                      <a:pt x="5570" y="524"/>
                      <a:pt x="5521" y="563"/>
                      <a:pt x="5474" y="603"/>
                    </a:cubicBezTo>
                    <a:cubicBezTo>
                      <a:pt x="5463" y="519"/>
                      <a:pt x="5443" y="437"/>
                      <a:pt x="5414" y="358"/>
                    </a:cubicBezTo>
                    <a:cubicBezTo>
                      <a:pt x="5386" y="281"/>
                      <a:pt x="5351" y="206"/>
                      <a:pt x="5309" y="136"/>
                    </a:cubicBezTo>
                    <a:cubicBezTo>
                      <a:pt x="5274" y="81"/>
                      <a:pt x="5230" y="0"/>
                      <a:pt x="51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1" name="Google Shape;521;p33"/>
            <p:cNvSpPr/>
            <p:nvPr/>
          </p:nvSpPr>
          <p:spPr>
            <a:xfrm>
              <a:off x="8462694" y="3660443"/>
              <a:ext cx="829702" cy="385838"/>
            </a:xfrm>
            <a:custGeom>
              <a:avLst/>
              <a:gdLst/>
              <a:ahLst/>
              <a:cxnLst/>
              <a:rect l="l" t="t" r="r" b="b"/>
              <a:pathLst>
                <a:path w="10929" h="5082" extrusionOk="0">
                  <a:moveTo>
                    <a:pt x="6077" y="1"/>
                  </a:moveTo>
                  <a:cubicBezTo>
                    <a:pt x="5935" y="1"/>
                    <a:pt x="5795" y="38"/>
                    <a:pt x="5677" y="124"/>
                  </a:cubicBezTo>
                  <a:cubicBezTo>
                    <a:pt x="5633" y="157"/>
                    <a:pt x="5596" y="196"/>
                    <a:pt x="5562" y="238"/>
                  </a:cubicBezTo>
                  <a:cubicBezTo>
                    <a:pt x="5496" y="183"/>
                    <a:pt x="5420" y="135"/>
                    <a:pt x="5334" y="101"/>
                  </a:cubicBezTo>
                  <a:cubicBezTo>
                    <a:pt x="5168" y="32"/>
                    <a:pt x="4988" y="2"/>
                    <a:pt x="4807" y="2"/>
                  </a:cubicBezTo>
                  <a:cubicBezTo>
                    <a:pt x="4551" y="2"/>
                    <a:pt x="4291" y="63"/>
                    <a:pt x="4063" y="165"/>
                  </a:cubicBezTo>
                  <a:cubicBezTo>
                    <a:pt x="3355" y="481"/>
                    <a:pt x="2929" y="1297"/>
                    <a:pt x="3153" y="2056"/>
                  </a:cubicBezTo>
                  <a:cubicBezTo>
                    <a:pt x="3171" y="2116"/>
                    <a:pt x="3194" y="2170"/>
                    <a:pt x="3219" y="2225"/>
                  </a:cubicBezTo>
                  <a:cubicBezTo>
                    <a:pt x="3110" y="2242"/>
                    <a:pt x="3000" y="2275"/>
                    <a:pt x="2903" y="2328"/>
                  </a:cubicBezTo>
                  <a:cubicBezTo>
                    <a:pt x="2797" y="2211"/>
                    <a:pt x="2656" y="2130"/>
                    <a:pt x="2481" y="2107"/>
                  </a:cubicBezTo>
                  <a:cubicBezTo>
                    <a:pt x="2445" y="2103"/>
                    <a:pt x="2409" y="2100"/>
                    <a:pt x="2373" y="2100"/>
                  </a:cubicBezTo>
                  <a:cubicBezTo>
                    <a:pt x="2129" y="2100"/>
                    <a:pt x="1883" y="2200"/>
                    <a:pt x="1716" y="2375"/>
                  </a:cubicBezTo>
                  <a:cubicBezTo>
                    <a:pt x="1506" y="2592"/>
                    <a:pt x="1301" y="2981"/>
                    <a:pt x="1353" y="3288"/>
                  </a:cubicBezTo>
                  <a:cubicBezTo>
                    <a:pt x="1338" y="3287"/>
                    <a:pt x="1322" y="3286"/>
                    <a:pt x="1307" y="3286"/>
                  </a:cubicBezTo>
                  <a:cubicBezTo>
                    <a:pt x="695" y="3286"/>
                    <a:pt x="1" y="4022"/>
                    <a:pt x="466" y="4563"/>
                  </a:cubicBezTo>
                  <a:cubicBezTo>
                    <a:pt x="488" y="4587"/>
                    <a:pt x="511" y="4597"/>
                    <a:pt x="535" y="4597"/>
                  </a:cubicBezTo>
                  <a:cubicBezTo>
                    <a:pt x="540" y="4597"/>
                    <a:pt x="546" y="4596"/>
                    <a:pt x="552" y="4595"/>
                  </a:cubicBezTo>
                  <a:cubicBezTo>
                    <a:pt x="838" y="5029"/>
                    <a:pt x="1531" y="5082"/>
                    <a:pt x="2068" y="5082"/>
                  </a:cubicBezTo>
                  <a:cubicBezTo>
                    <a:pt x="2174" y="5082"/>
                    <a:pt x="2275" y="5080"/>
                    <a:pt x="2364" y="5078"/>
                  </a:cubicBezTo>
                  <a:cubicBezTo>
                    <a:pt x="3525" y="5058"/>
                    <a:pt x="4685" y="5078"/>
                    <a:pt x="5845" y="4983"/>
                  </a:cubicBezTo>
                  <a:cubicBezTo>
                    <a:pt x="7090" y="4882"/>
                    <a:pt x="8344" y="4672"/>
                    <a:pt x="9507" y="4197"/>
                  </a:cubicBezTo>
                  <a:cubicBezTo>
                    <a:pt x="9989" y="3999"/>
                    <a:pt x="10427" y="3751"/>
                    <a:pt x="10675" y="3272"/>
                  </a:cubicBezTo>
                  <a:cubicBezTo>
                    <a:pt x="10899" y="2842"/>
                    <a:pt x="10929" y="2342"/>
                    <a:pt x="10832" y="1875"/>
                  </a:cubicBezTo>
                  <a:cubicBezTo>
                    <a:pt x="10726" y="1377"/>
                    <a:pt x="10488" y="887"/>
                    <a:pt x="9990" y="689"/>
                  </a:cubicBezTo>
                  <a:cubicBezTo>
                    <a:pt x="9832" y="626"/>
                    <a:pt x="9653" y="591"/>
                    <a:pt x="9476" y="591"/>
                  </a:cubicBezTo>
                  <a:cubicBezTo>
                    <a:pt x="9246" y="591"/>
                    <a:pt x="9018" y="650"/>
                    <a:pt x="8840" y="782"/>
                  </a:cubicBezTo>
                  <a:cubicBezTo>
                    <a:pt x="8806" y="656"/>
                    <a:pt x="8748" y="539"/>
                    <a:pt x="8653" y="445"/>
                  </a:cubicBezTo>
                  <a:cubicBezTo>
                    <a:pt x="8529" y="324"/>
                    <a:pt x="8367" y="273"/>
                    <a:pt x="8200" y="273"/>
                  </a:cubicBezTo>
                  <a:cubicBezTo>
                    <a:pt x="8157" y="273"/>
                    <a:pt x="8113" y="277"/>
                    <a:pt x="8070" y="283"/>
                  </a:cubicBezTo>
                  <a:cubicBezTo>
                    <a:pt x="7665" y="343"/>
                    <a:pt x="7236" y="665"/>
                    <a:pt x="7119" y="1066"/>
                  </a:cubicBezTo>
                  <a:cubicBezTo>
                    <a:pt x="7116" y="1076"/>
                    <a:pt x="7115" y="1084"/>
                    <a:pt x="7114" y="1094"/>
                  </a:cubicBezTo>
                  <a:cubicBezTo>
                    <a:pt x="7051" y="1061"/>
                    <a:pt x="6982" y="1037"/>
                    <a:pt x="6912" y="1025"/>
                  </a:cubicBezTo>
                  <a:cubicBezTo>
                    <a:pt x="6952" y="926"/>
                    <a:pt x="6973" y="823"/>
                    <a:pt x="6963" y="714"/>
                  </a:cubicBezTo>
                  <a:cubicBezTo>
                    <a:pt x="6946" y="523"/>
                    <a:pt x="6848" y="351"/>
                    <a:pt x="6701" y="229"/>
                  </a:cubicBezTo>
                  <a:cubicBezTo>
                    <a:pt x="6535" y="93"/>
                    <a:pt x="6302" y="1"/>
                    <a:pt x="60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22" name="Google Shape;522;p33"/>
            <p:cNvGrpSpPr/>
            <p:nvPr/>
          </p:nvGrpSpPr>
          <p:grpSpPr>
            <a:xfrm>
              <a:off x="-267850" y="2150592"/>
              <a:ext cx="1129422" cy="1256223"/>
              <a:chOff x="119141" y="949023"/>
              <a:chExt cx="608590" cy="676917"/>
            </a:xfrm>
          </p:grpSpPr>
          <p:sp>
            <p:nvSpPr>
              <p:cNvPr id="523" name="Google Shape;523;p33"/>
              <p:cNvSpPr/>
              <p:nvPr/>
            </p:nvSpPr>
            <p:spPr>
              <a:xfrm>
                <a:off x="289621" y="1349938"/>
                <a:ext cx="181307" cy="276002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5736" extrusionOk="0">
                    <a:moveTo>
                      <a:pt x="3428" y="0"/>
                    </a:moveTo>
                    <a:cubicBezTo>
                      <a:pt x="3415" y="0"/>
                      <a:pt x="3403" y="0"/>
                      <a:pt x="3391" y="1"/>
                    </a:cubicBezTo>
                    <a:cubicBezTo>
                      <a:pt x="3261" y="5"/>
                      <a:pt x="3132" y="12"/>
                      <a:pt x="3003" y="18"/>
                    </a:cubicBezTo>
                    <a:cubicBezTo>
                      <a:pt x="2993" y="10"/>
                      <a:pt x="2981" y="4"/>
                      <a:pt x="2969" y="4"/>
                    </a:cubicBezTo>
                    <a:cubicBezTo>
                      <a:pt x="2957" y="4"/>
                      <a:pt x="2944" y="9"/>
                      <a:pt x="2933" y="22"/>
                    </a:cubicBezTo>
                    <a:cubicBezTo>
                      <a:pt x="2356" y="641"/>
                      <a:pt x="1815" y="1289"/>
                      <a:pt x="1304" y="1966"/>
                    </a:cubicBezTo>
                    <a:cubicBezTo>
                      <a:pt x="1279" y="1413"/>
                      <a:pt x="1292" y="860"/>
                      <a:pt x="1342" y="309"/>
                    </a:cubicBezTo>
                    <a:cubicBezTo>
                      <a:pt x="1346" y="274"/>
                      <a:pt x="1320" y="256"/>
                      <a:pt x="1293" y="256"/>
                    </a:cubicBezTo>
                    <a:cubicBezTo>
                      <a:pt x="1280" y="256"/>
                      <a:pt x="1266" y="261"/>
                      <a:pt x="1255" y="270"/>
                    </a:cubicBezTo>
                    <a:lnTo>
                      <a:pt x="1252" y="270"/>
                    </a:lnTo>
                    <a:cubicBezTo>
                      <a:pt x="1065" y="285"/>
                      <a:pt x="876" y="302"/>
                      <a:pt x="689" y="318"/>
                    </a:cubicBezTo>
                    <a:lnTo>
                      <a:pt x="689" y="309"/>
                    </a:lnTo>
                    <a:cubicBezTo>
                      <a:pt x="687" y="274"/>
                      <a:pt x="659" y="256"/>
                      <a:pt x="632" y="256"/>
                    </a:cubicBezTo>
                    <a:cubicBezTo>
                      <a:pt x="605" y="256"/>
                      <a:pt x="578" y="274"/>
                      <a:pt x="580" y="309"/>
                    </a:cubicBezTo>
                    <a:cubicBezTo>
                      <a:pt x="645" y="1692"/>
                      <a:pt x="551" y="3080"/>
                      <a:pt x="297" y="4441"/>
                    </a:cubicBezTo>
                    <a:cubicBezTo>
                      <a:pt x="227" y="4825"/>
                      <a:pt x="142" y="5206"/>
                      <a:pt x="45" y="5583"/>
                    </a:cubicBezTo>
                    <a:cubicBezTo>
                      <a:pt x="0" y="5605"/>
                      <a:pt x="7" y="5688"/>
                      <a:pt x="67" y="5688"/>
                    </a:cubicBezTo>
                    <a:cubicBezTo>
                      <a:pt x="68" y="5688"/>
                      <a:pt x="68" y="5688"/>
                      <a:pt x="69" y="5688"/>
                    </a:cubicBezTo>
                    <a:cubicBezTo>
                      <a:pt x="134" y="5686"/>
                      <a:pt x="199" y="5685"/>
                      <a:pt x="264" y="5685"/>
                    </a:cubicBezTo>
                    <a:cubicBezTo>
                      <a:pt x="516" y="5685"/>
                      <a:pt x="767" y="5697"/>
                      <a:pt x="1019" y="5719"/>
                    </a:cubicBezTo>
                    <a:cubicBezTo>
                      <a:pt x="1028" y="5730"/>
                      <a:pt x="1044" y="5735"/>
                      <a:pt x="1059" y="5735"/>
                    </a:cubicBezTo>
                    <a:cubicBezTo>
                      <a:pt x="1086" y="5735"/>
                      <a:pt x="1114" y="5718"/>
                      <a:pt x="1116" y="5683"/>
                    </a:cubicBezTo>
                    <a:cubicBezTo>
                      <a:pt x="1163" y="4798"/>
                      <a:pt x="1302" y="3913"/>
                      <a:pt x="1592" y="3074"/>
                    </a:cubicBezTo>
                    <a:cubicBezTo>
                      <a:pt x="1852" y="2321"/>
                      <a:pt x="2240" y="1609"/>
                      <a:pt x="2766" y="1008"/>
                    </a:cubicBezTo>
                    <a:cubicBezTo>
                      <a:pt x="3042" y="691"/>
                      <a:pt x="3355" y="409"/>
                      <a:pt x="3701" y="171"/>
                    </a:cubicBezTo>
                    <a:cubicBezTo>
                      <a:pt x="3702" y="172"/>
                      <a:pt x="3704" y="172"/>
                      <a:pt x="3706" y="172"/>
                    </a:cubicBezTo>
                    <a:cubicBezTo>
                      <a:pt x="3733" y="172"/>
                      <a:pt x="3754" y="147"/>
                      <a:pt x="3756" y="119"/>
                    </a:cubicBezTo>
                    <a:cubicBezTo>
                      <a:pt x="3768" y="86"/>
                      <a:pt x="3743" y="45"/>
                      <a:pt x="3708" y="45"/>
                    </a:cubicBezTo>
                    <a:cubicBezTo>
                      <a:pt x="3702" y="45"/>
                      <a:pt x="3695" y="46"/>
                      <a:pt x="3688" y="49"/>
                    </a:cubicBezTo>
                    <a:cubicBezTo>
                      <a:pt x="3607" y="11"/>
                      <a:pt x="3517" y="0"/>
                      <a:pt x="34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33"/>
              <p:cNvSpPr/>
              <p:nvPr/>
            </p:nvSpPr>
            <p:spPr>
              <a:xfrm>
                <a:off x="119141" y="949023"/>
                <a:ext cx="608590" cy="448888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9329" extrusionOk="0">
                    <a:moveTo>
                      <a:pt x="5997" y="0"/>
                    </a:moveTo>
                    <a:cubicBezTo>
                      <a:pt x="5992" y="0"/>
                      <a:pt x="5987" y="1"/>
                      <a:pt x="5982" y="2"/>
                    </a:cubicBezTo>
                    <a:cubicBezTo>
                      <a:pt x="5700" y="90"/>
                      <a:pt x="5410" y="243"/>
                      <a:pt x="5245" y="488"/>
                    </a:cubicBezTo>
                    <a:cubicBezTo>
                      <a:pt x="5212" y="457"/>
                      <a:pt x="5178" y="427"/>
                      <a:pt x="5142" y="404"/>
                    </a:cubicBezTo>
                    <a:cubicBezTo>
                      <a:pt x="5125" y="393"/>
                      <a:pt x="5109" y="388"/>
                      <a:pt x="5094" y="388"/>
                    </a:cubicBezTo>
                    <a:cubicBezTo>
                      <a:pt x="5051" y="388"/>
                      <a:pt x="5018" y="431"/>
                      <a:pt x="4989" y="468"/>
                    </a:cubicBezTo>
                    <a:cubicBezTo>
                      <a:pt x="4946" y="524"/>
                      <a:pt x="4906" y="580"/>
                      <a:pt x="4869" y="638"/>
                    </a:cubicBezTo>
                    <a:cubicBezTo>
                      <a:pt x="4838" y="688"/>
                      <a:pt x="4810" y="737"/>
                      <a:pt x="4784" y="789"/>
                    </a:cubicBezTo>
                    <a:cubicBezTo>
                      <a:pt x="4773" y="772"/>
                      <a:pt x="4762" y="753"/>
                      <a:pt x="4751" y="736"/>
                    </a:cubicBezTo>
                    <a:cubicBezTo>
                      <a:pt x="4728" y="699"/>
                      <a:pt x="4704" y="662"/>
                      <a:pt x="4663" y="642"/>
                    </a:cubicBezTo>
                    <a:cubicBezTo>
                      <a:pt x="4642" y="632"/>
                      <a:pt x="4621" y="628"/>
                      <a:pt x="4601" y="628"/>
                    </a:cubicBezTo>
                    <a:cubicBezTo>
                      <a:pt x="4536" y="628"/>
                      <a:pt x="4476" y="674"/>
                      <a:pt x="4436" y="726"/>
                    </a:cubicBezTo>
                    <a:cubicBezTo>
                      <a:pt x="4382" y="796"/>
                      <a:pt x="4351" y="890"/>
                      <a:pt x="4330" y="976"/>
                    </a:cubicBezTo>
                    <a:cubicBezTo>
                      <a:pt x="4321" y="1007"/>
                      <a:pt x="4315" y="1040"/>
                      <a:pt x="4311" y="1074"/>
                    </a:cubicBezTo>
                    <a:cubicBezTo>
                      <a:pt x="4156" y="996"/>
                      <a:pt x="3988" y="940"/>
                      <a:pt x="3818" y="921"/>
                    </a:cubicBezTo>
                    <a:cubicBezTo>
                      <a:pt x="3802" y="919"/>
                      <a:pt x="3785" y="918"/>
                      <a:pt x="3768" y="918"/>
                    </a:cubicBezTo>
                    <a:cubicBezTo>
                      <a:pt x="3643" y="918"/>
                      <a:pt x="3520" y="972"/>
                      <a:pt x="3495" y="1108"/>
                    </a:cubicBezTo>
                    <a:cubicBezTo>
                      <a:pt x="3467" y="1263"/>
                      <a:pt x="3568" y="1387"/>
                      <a:pt x="3673" y="1488"/>
                    </a:cubicBezTo>
                    <a:cubicBezTo>
                      <a:pt x="3724" y="1538"/>
                      <a:pt x="3778" y="1583"/>
                      <a:pt x="3831" y="1631"/>
                    </a:cubicBezTo>
                    <a:cubicBezTo>
                      <a:pt x="3825" y="1632"/>
                      <a:pt x="3816" y="1635"/>
                      <a:pt x="3810" y="1636"/>
                    </a:cubicBezTo>
                    <a:cubicBezTo>
                      <a:pt x="3673" y="1677"/>
                      <a:pt x="3550" y="1756"/>
                      <a:pt x="3454" y="1860"/>
                    </a:cubicBezTo>
                    <a:cubicBezTo>
                      <a:pt x="3441" y="1822"/>
                      <a:pt x="3424" y="1786"/>
                      <a:pt x="3398" y="1761"/>
                    </a:cubicBezTo>
                    <a:cubicBezTo>
                      <a:pt x="3372" y="1737"/>
                      <a:pt x="3343" y="1728"/>
                      <a:pt x="3314" y="1728"/>
                    </a:cubicBezTo>
                    <a:cubicBezTo>
                      <a:pt x="3276" y="1728"/>
                      <a:pt x="3238" y="1742"/>
                      <a:pt x="3204" y="1759"/>
                    </a:cubicBezTo>
                    <a:cubicBezTo>
                      <a:pt x="3141" y="1790"/>
                      <a:pt x="3082" y="1824"/>
                      <a:pt x="3025" y="1862"/>
                    </a:cubicBezTo>
                    <a:cubicBezTo>
                      <a:pt x="2913" y="1939"/>
                      <a:pt x="2807" y="2029"/>
                      <a:pt x="2713" y="2130"/>
                    </a:cubicBezTo>
                    <a:cubicBezTo>
                      <a:pt x="2675" y="2172"/>
                      <a:pt x="2637" y="2219"/>
                      <a:pt x="2608" y="2267"/>
                    </a:cubicBezTo>
                    <a:cubicBezTo>
                      <a:pt x="2576" y="2228"/>
                      <a:pt x="2545" y="2189"/>
                      <a:pt x="2509" y="2154"/>
                    </a:cubicBezTo>
                    <a:cubicBezTo>
                      <a:pt x="2434" y="2075"/>
                      <a:pt x="2345" y="1989"/>
                      <a:pt x="2233" y="1972"/>
                    </a:cubicBezTo>
                    <a:cubicBezTo>
                      <a:pt x="2222" y="1970"/>
                      <a:pt x="2212" y="1970"/>
                      <a:pt x="2201" y="1970"/>
                    </a:cubicBezTo>
                    <a:cubicBezTo>
                      <a:pt x="2159" y="1970"/>
                      <a:pt x="2119" y="1982"/>
                      <a:pt x="2085" y="2010"/>
                    </a:cubicBezTo>
                    <a:cubicBezTo>
                      <a:pt x="2039" y="2049"/>
                      <a:pt x="2018" y="2108"/>
                      <a:pt x="2001" y="2162"/>
                    </a:cubicBezTo>
                    <a:cubicBezTo>
                      <a:pt x="1966" y="2265"/>
                      <a:pt x="1944" y="2372"/>
                      <a:pt x="1933" y="2479"/>
                    </a:cubicBezTo>
                    <a:cubicBezTo>
                      <a:pt x="1910" y="2466"/>
                      <a:pt x="1885" y="2453"/>
                      <a:pt x="1860" y="2441"/>
                    </a:cubicBezTo>
                    <a:cubicBezTo>
                      <a:pt x="1797" y="2410"/>
                      <a:pt x="1725" y="2384"/>
                      <a:pt x="1655" y="2384"/>
                    </a:cubicBezTo>
                    <a:cubicBezTo>
                      <a:pt x="1605" y="2384"/>
                      <a:pt x="1555" y="2397"/>
                      <a:pt x="1511" y="2432"/>
                    </a:cubicBezTo>
                    <a:cubicBezTo>
                      <a:pt x="1426" y="2499"/>
                      <a:pt x="1410" y="2618"/>
                      <a:pt x="1420" y="2720"/>
                    </a:cubicBezTo>
                    <a:cubicBezTo>
                      <a:pt x="1431" y="2834"/>
                      <a:pt x="1464" y="2948"/>
                      <a:pt x="1507" y="3053"/>
                    </a:cubicBezTo>
                    <a:cubicBezTo>
                      <a:pt x="1525" y="3095"/>
                      <a:pt x="1547" y="3133"/>
                      <a:pt x="1569" y="3172"/>
                    </a:cubicBezTo>
                    <a:cubicBezTo>
                      <a:pt x="1441" y="3173"/>
                      <a:pt x="1312" y="3201"/>
                      <a:pt x="1195" y="3259"/>
                    </a:cubicBezTo>
                    <a:cubicBezTo>
                      <a:pt x="1169" y="3273"/>
                      <a:pt x="1162" y="3310"/>
                      <a:pt x="1175" y="3335"/>
                    </a:cubicBezTo>
                    <a:cubicBezTo>
                      <a:pt x="1268" y="3502"/>
                      <a:pt x="1439" y="3611"/>
                      <a:pt x="1622" y="3646"/>
                    </a:cubicBezTo>
                    <a:cubicBezTo>
                      <a:pt x="1505" y="3733"/>
                      <a:pt x="1405" y="3843"/>
                      <a:pt x="1332" y="3971"/>
                    </a:cubicBezTo>
                    <a:cubicBezTo>
                      <a:pt x="1315" y="4003"/>
                      <a:pt x="1331" y="4042"/>
                      <a:pt x="1365" y="4052"/>
                    </a:cubicBezTo>
                    <a:cubicBezTo>
                      <a:pt x="1458" y="4079"/>
                      <a:pt x="1555" y="4093"/>
                      <a:pt x="1652" y="4093"/>
                    </a:cubicBezTo>
                    <a:cubicBezTo>
                      <a:pt x="1754" y="4093"/>
                      <a:pt x="1855" y="4078"/>
                      <a:pt x="1952" y="4050"/>
                    </a:cubicBezTo>
                    <a:lnTo>
                      <a:pt x="1952" y="4050"/>
                    </a:lnTo>
                    <a:cubicBezTo>
                      <a:pt x="1942" y="4180"/>
                      <a:pt x="1942" y="4310"/>
                      <a:pt x="1954" y="4439"/>
                    </a:cubicBezTo>
                    <a:cubicBezTo>
                      <a:pt x="1958" y="4477"/>
                      <a:pt x="1964" y="4517"/>
                      <a:pt x="1969" y="4555"/>
                    </a:cubicBezTo>
                    <a:cubicBezTo>
                      <a:pt x="1818" y="4569"/>
                      <a:pt x="1697" y="4675"/>
                      <a:pt x="1644" y="4813"/>
                    </a:cubicBezTo>
                    <a:cubicBezTo>
                      <a:pt x="1633" y="4844"/>
                      <a:pt x="1626" y="4876"/>
                      <a:pt x="1623" y="4908"/>
                    </a:cubicBezTo>
                    <a:cubicBezTo>
                      <a:pt x="1579" y="4887"/>
                      <a:pt x="1532" y="4869"/>
                      <a:pt x="1485" y="4854"/>
                    </a:cubicBezTo>
                    <a:cubicBezTo>
                      <a:pt x="1428" y="4838"/>
                      <a:pt x="1370" y="4823"/>
                      <a:pt x="1313" y="4808"/>
                    </a:cubicBezTo>
                    <a:cubicBezTo>
                      <a:pt x="1268" y="4797"/>
                      <a:pt x="1222" y="4787"/>
                      <a:pt x="1177" y="4787"/>
                    </a:cubicBezTo>
                    <a:cubicBezTo>
                      <a:pt x="1161" y="4787"/>
                      <a:pt x="1145" y="4788"/>
                      <a:pt x="1129" y="4791"/>
                    </a:cubicBezTo>
                    <a:cubicBezTo>
                      <a:pt x="1023" y="4811"/>
                      <a:pt x="957" y="4911"/>
                      <a:pt x="944" y="5013"/>
                    </a:cubicBezTo>
                    <a:cubicBezTo>
                      <a:pt x="929" y="5134"/>
                      <a:pt x="989" y="5250"/>
                      <a:pt x="1051" y="5350"/>
                    </a:cubicBezTo>
                    <a:cubicBezTo>
                      <a:pt x="1074" y="5389"/>
                      <a:pt x="1103" y="5428"/>
                      <a:pt x="1130" y="5466"/>
                    </a:cubicBezTo>
                    <a:cubicBezTo>
                      <a:pt x="1109" y="5460"/>
                      <a:pt x="1089" y="5452"/>
                      <a:pt x="1067" y="5446"/>
                    </a:cubicBezTo>
                    <a:cubicBezTo>
                      <a:pt x="1019" y="5433"/>
                      <a:pt x="969" y="5419"/>
                      <a:pt x="921" y="5407"/>
                    </a:cubicBezTo>
                    <a:cubicBezTo>
                      <a:pt x="891" y="5399"/>
                      <a:pt x="858" y="5387"/>
                      <a:pt x="825" y="5387"/>
                    </a:cubicBezTo>
                    <a:cubicBezTo>
                      <a:pt x="808" y="5387"/>
                      <a:pt x="791" y="5390"/>
                      <a:pt x="775" y="5400"/>
                    </a:cubicBezTo>
                    <a:cubicBezTo>
                      <a:pt x="704" y="5441"/>
                      <a:pt x="720" y="5562"/>
                      <a:pt x="733" y="5629"/>
                    </a:cubicBezTo>
                    <a:cubicBezTo>
                      <a:pt x="741" y="5666"/>
                      <a:pt x="752" y="5703"/>
                      <a:pt x="768" y="5737"/>
                    </a:cubicBezTo>
                    <a:cubicBezTo>
                      <a:pt x="523" y="5766"/>
                      <a:pt x="280" y="5851"/>
                      <a:pt x="50" y="5935"/>
                    </a:cubicBezTo>
                    <a:cubicBezTo>
                      <a:pt x="16" y="5947"/>
                      <a:pt x="1" y="5983"/>
                      <a:pt x="17" y="6015"/>
                    </a:cubicBezTo>
                    <a:cubicBezTo>
                      <a:pt x="72" y="6119"/>
                      <a:pt x="161" y="6189"/>
                      <a:pt x="251" y="6259"/>
                    </a:cubicBezTo>
                    <a:cubicBezTo>
                      <a:pt x="357" y="6340"/>
                      <a:pt x="463" y="6421"/>
                      <a:pt x="580" y="6485"/>
                    </a:cubicBezTo>
                    <a:cubicBezTo>
                      <a:pt x="646" y="6522"/>
                      <a:pt x="717" y="6552"/>
                      <a:pt x="788" y="6573"/>
                    </a:cubicBezTo>
                    <a:cubicBezTo>
                      <a:pt x="683" y="6647"/>
                      <a:pt x="576" y="6741"/>
                      <a:pt x="535" y="6862"/>
                    </a:cubicBezTo>
                    <a:cubicBezTo>
                      <a:pt x="516" y="6918"/>
                      <a:pt x="513" y="6985"/>
                      <a:pt x="546" y="7038"/>
                    </a:cubicBezTo>
                    <a:cubicBezTo>
                      <a:pt x="577" y="7090"/>
                      <a:pt x="630" y="7106"/>
                      <a:pt x="685" y="7106"/>
                    </a:cubicBezTo>
                    <a:cubicBezTo>
                      <a:pt x="702" y="7106"/>
                      <a:pt x="718" y="7104"/>
                      <a:pt x="734" y="7102"/>
                    </a:cubicBezTo>
                    <a:cubicBezTo>
                      <a:pt x="918" y="7079"/>
                      <a:pt x="1099" y="7038"/>
                      <a:pt x="1277" y="6985"/>
                    </a:cubicBezTo>
                    <a:cubicBezTo>
                      <a:pt x="1426" y="6941"/>
                      <a:pt x="1573" y="6885"/>
                      <a:pt x="1715" y="6822"/>
                    </a:cubicBezTo>
                    <a:cubicBezTo>
                      <a:pt x="1779" y="6911"/>
                      <a:pt x="1862" y="6988"/>
                      <a:pt x="1957" y="7043"/>
                    </a:cubicBezTo>
                    <a:cubicBezTo>
                      <a:pt x="1969" y="7050"/>
                      <a:pt x="1981" y="7055"/>
                      <a:pt x="1993" y="7060"/>
                    </a:cubicBezTo>
                    <a:cubicBezTo>
                      <a:pt x="1806" y="7143"/>
                      <a:pt x="1632" y="7253"/>
                      <a:pt x="1477" y="7389"/>
                    </a:cubicBezTo>
                    <a:cubicBezTo>
                      <a:pt x="1447" y="7413"/>
                      <a:pt x="1461" y="7473"/>
                      <a:pt x="1500" y="7480"/>
                    </a:cubicBezTo>
                    <a:cubicBezTo>
                      <a:pt x="1681" y="7512"/>
                      <a:pt x="1865" y="7529"/>
                      <a:pt x="2049" y="7529"/>
                    </a:cubicBezTo>
                    <a:cubicBezTo>
                      <a:pt x="2159" y="7529"/>
                      <a:pt x="2269" y="7523"/>
                      <a:pt x="2379" y="7510"/>
                    </a:cubicBezTo>
                    <a:cubicBezTo>
                      <a:pt x="2436" y="7503"/>
                      <a:pt x="2492" y="7494"/>
                      <a:pt x="2549" y="7485"/>
                    </a:cubicBezTo>
                    <a:lnTo>
                      <a:pt x="2549" y="7485"/>
                    </a:lnTo>
                    <a:cubicBezTo>
                      <a:pt x="2547" y="7489"/>
                      <a:pt x="2542" y="7492"/>
                      <a:pt x="2539" y="7497"/>
                    </a:cubicBezTo>
                    <a:cubicBezTo>
                      <a:pt x="2500" y="7556"/>
                      <a:pt x="2469" y="7619"/>
                      <a:pt x="2441" y="7685"/>
                    </a:cubicBezTo>
                    <a:cubicBezTo>
                      <a:pt x="2416" y="7744"/>
                      <a:pt x="2376" y="7827"/>
                      <a:pt x="2405" y="7890"/>
                    </a:cubicBezTo>
                    <a:cubicBezTo>
                      <a:pt x="2433" y="7950"/>
                      <a:pt x="2505" y="7956"/>
                      <a:pt x="2560" y="7964"/>
                    </a:cubicBezTo>
                    <a:cubicBezTo>
                      <a:pt x="2605" y="7969"/>
                      <a:pt x="2650" y="7972"/>
                      <a:pt x="2695" y="7972"/>
                    </a:cubicBezTo>
                    <a:cubicBezTo>
                      <a:pt x="2721" y="7972"/>
                      <a:pt x="2747" y="7971"/>
                      <a:pt x="2773" y="7969"/>
                    </a:cubicBezTo>
                    <a:cubicBezTo>
                      <a:pt x="2912" y="7958"/>
                      <a:pt x="3045" y="7923"/>
                      <a:pt x="3171" y="7863"/>
                    </a:cubicBezTo>
                    <a:cubicBezTo>
                      <a:pt x="3172" y="7861"/>
                      <a:pt x="3175" y="7861"/>
                      <a:pt x="3176" y="7860"/>
                    </a:cubicBezTo>
                    <a:lnTo>
                      <a:pt x="3176" y="7860"/>
                    </a:lnTo>
                    <a:cubicBezTo>
                      <a:pt x="3122" y="8050"/>
                      <a:pt x="3056" y="8236"/>
                      <a:pt x="2975" y="8417"/>
                    </a:cubicBezTo>
                    <a:cubicBezTo>
                      <a:pt x="2960" y="8450"/>
                      <a:pt x="2971" y="8486"/>
                      <a:pt x="3007" y="8497"/>
                    </a:cubicBezTo>
                    <a:cubicBezTo>
                      <a:pt x="3104" y="8527"/>
                      <a:pt x="3203" y="8541"/>
                      <a:pt x="3302" y="8541"/>
                    </a:cubicBezTo>
                    <a:cubicBezTo>
                      <a:pt x="3462" y="8541"/>
                      <a:pt x="3620" y="8504"/>
                      <a:pt x="3766" y="8436"/>
                    </a:cubicBezTo>
                    <a:lnTo>
                      <a:pt x="3766" y="8436"/>
                    </a:lnTo>
                    <a:cubicBezTo>
                      <a:pt x="3734" y="8565"/>
                      <a:pt x="3704" y="8693"/>
                      <a:pt x="3680" y="8824"/>
                    </a:cubicBezTo>
                    <a:cubicBezTo>
                      <a:pt x="3675" y="8850"/>
                      <a:pt x="3686" y="8887"/>
                      <a:pt x="3718" y="8891"/>
                    </a:cubicBezTo>
                    <a:cubicBezTo>
                      <a:pt x="3760" y="8897"/>
                      <a:pt x="3803" y="8900"/>
                      <a:pt x="3845" y="8900"/>
                    </a:cubicBezTo>
                    <a:cubicBezTo>
                      <a:pt x="4011" y="8900"/>
                      <a:pt x="4175" y="8855"/>
                      <a:pt x="4316" y="8770"/>
                    </a:cubicBezTo>
                    <a:cubicBezTo>
                      <a:pt x="4350" y="8932"/>
                      <a:pt x="4383" y="9095"/>
                      <a:pt x="4416" y="9257"/>
                    </a:cubicBezTo>
                    <a:cubicBezTo>
                      <a:pt x="4421" y="9282"/>
                      <a:pt x="4446" y="9297"/>
                      <a:pt x="4470" y="9297"/>
                    </a:cubicBezTo>
                    <a:cubicBezTo>
                      <a:pt x="4479" y="9297"/>
                      <a:pt x="4489" y="9295"/>
                      <a:pt x="4497" y="9290"/>
                    </a:cubicBezTo>
                    <a:cubicBezTo>
                      <a:pt x="4729" y="9155"/>
                      <a:pt x="4980" y="8993"/>
                      <a:pt x="5103" y="8750"/>
                    </a:cubicBezTo>
                    <a:cubicBezTo>
                      <a:pt x="5258" y="8908"/>
                      <a:pt x="5488" y="8987"/>
                      <a:pt x="5702" y="9050"/>
                    </a:cubicBezTo>
                    <a:cubicBezTo>
                      <a:pt x="5708" y="9051"/>
                      <a:pt x="5713" y="9052"/>
                      <a:pt x="5718" y="9052"/>
                    </a:cubicBezTo>
                    <a:cubicBezTo>
                      <a:pt x="5753" y="9052"/>
                      <a:pt x="5774" y="9016"/>
                      <a:pt x="5770" y="8982"/>
                    </a:cubicBezTo>
                    <a:cubicBezTo>
                      <a:pt x="5748" y="8828"/>
                      <a:pt x="5707" y="8677"/>
                      <a:pt x="5652" y="8533"/>
                    </a:cubicBezTo>
                    <a:lnTo>
                      <a:pt x="5652" y="8533"/>
                    </a:lnTo>
                    <a:cubicBezTo>
                      <a:pt x="5671" y="8536"/>
                      <a:pt x="5691" y="8537"/>
                      <a:pt x="5711" y="8537"/>
                    </a:cubicBezTo>
                    <a:cubicBezTo>
                      <a:pt x="5772" y="8537"/>
                      <a:pt x="5834" y="8525"/>
                      <a:pt x="5890" y="8499"/>
                    </a:cubicBezTo>
                    <a:lnTo>
                      <a:pt x="5890" y="8499"/>
                    </a:lnTo>
                    <a:cubicBezTo>
                      <a:pt x="5887" y="8538"/>
                      <a:pt x="5889" y="8576"/>
                      <a:pt x="5895" y="8615"/>
                    </a:cubicBezTo>
                    <a:cubicBezTo>
                      <a:pt x="5918" y="8746"/>
                      <a:pt x="6013" y="8830"/>
                      <a:pt x="6144" y="8844"/>
                    </a:cubicBezTo>
                    <a:cubicBezTo>
                      <a:pt x="6160" y="8846"/>
                      <a:pt x="6176" y="8846"/>
                      <a:pt x="6192" y="8846"/>
                    </a:cubicBezTo>
                    <a:cubicBezTo>
                      <a:pt x="6406" y="8846"/>
                      <a:pt x="6614" y="8712"/>
                      <a:pt x="6717" y="8528"/>
                    </a:cubicBezTo>
                    <a:cubicBezTo>
                      <a:pt x="6739" y="8610"/>
                      <a:pt x="6757" y="8693"/>
                      <a:pt x="6769" y="8779"/>
                    </a:cubicBezTo>
                    <a:cubicBezTo>
                      <a:pt x="6771" y="8800"/>
                      <a:pt x="6783" y="8828"/>
                      <a:pt x="6808" y="8831"/>
                    </a:cubicBezTo>
                    <a:cubicBezTo>
                      <a:pt x="6867" y="8839"/>
                      <a:pt x="6925" y="8844"/>
                      <a:pt x="6983" y="8844"/>
                    </a:cubicBezTo>
                    <a:cubicBezTo>
                      <a:pt x="7129" y="8844"/>
                      <a:pt x="7273" y="8817"/>
                      <a:pt x="7409" y="8761"/>
                    </a:cubicBezTo>
                    <a:cubicBezTo>
                      <a:pt x="7441" y="8747"/>
                      <a:pt x="7473" y="8731"/>
                      <a:pt x="7503" y="8714"/>
                    </a:cubicBezTo>
                    <a:lnTo>
                      <a:pt x="7503" y="8714"/>
                    </a:lnTo>
                    <a:cubicBezTo>
                      <a:pt x="7502" y="8831"/>
                      <a:pt x="7499" y="8950"/>
                      <a:pt x="7499" y="9068"/>
                    </a:cubicBezTo>
                    <a:cubicBezTo>
                      <a:pt x="7499" y="9102"/>
                      <a:pt x="7525" y="9121"/>
                      <a:pt x="7554" y="9121"/>
                    </a:cubicBezTo>
                    <a:cubicBezTo>
                      <a:pt x="7563" y="9121"/>
                      <a:pt x="7572" y="9119"/>
                      <a:pt x="7581" y="9115"/>
                    </a:cubicBezTo>
                    <a:cubicBezTo>
                      <a:pt x="7668" y="9074"/>
                      <a:pt x="7756" y="9032"/>
                      <a:pt x="7843" y="8992"/>
                    </a:cubicBezTo>
                    <a:cubicBezTo>
                      <a:pt x="7920" y="8956"/>
                      <a:pt x="7998" y="8923"/>
                      <a:pt x="8068" y="8877"/>
                    </a:cubicBezTo>
                    <a:cubicBezTo>
                      <a:pt x="8079" y="8870"/>
                      <a:pt x="8088" y="8862"/>
                      <a:pt x="8099" y="8856"/>
                    </a:cubicBezTo>
                    <a:cubicBezTo>
                      <a:pt x="8185" y="9055"/>
                      <a:pt x="8341" y="9225"/>
                      <a:pt x="8541" y="9322"/>
                    </a:cubicBezTo>
                    <a:cubicBezTo>
                      <a:pt x="8550" y="9326"/>
                      <a:pt x="8560" y="9329"/>
                      <a:pt x="8571" y="9329"/>
                    </a:cubicBezTo>
                    <a:cubicBezTo>
                      <a:pt x="8584" y="9329"/>
                      <a:pt x="8597" y="9324"/>
                      <a:pt x="8606" y="9314"/>
                    </a:cubicBezTo>
                    <a:cubicBezTo>
                      <a:pt x="8765" y="9130"/>
                      <a:pt x="8822" y="8884"/>
                      <a:pt x="8802" y="8645"/>
                    </a:cubicBezTo>
                    <a:cubicBezTo>
                      <a:pt x="8796" y="8566"/>
                      <a:pt x="8781" y="8488"/>
                      <a:pt x="8763" y="8412"/>
                    </a:cubicBezTo>
                    <a:lnTo>
                      <a:pt x="8763" y="8412"/>
                    </a:lnTo>
                    <a:cubicBezTo>
                      <a:pt x="8789" y="8417"/>
                      <a:pt x="8817" y="8422"/>
                      <a:pt x="8846" y="8423"/>
                    </a:cubicBezTo>
                    <a:cubicBezTo>
                      <a:pt x="8850" y="8423"/>
                      <a:pt x="8854" y="8424"/>
                      <a:pt x="8858" y="8424"/>
                    </a:cubicBezTo>
                    <a:cubicBezTo>
                      <a:pt x="8922" y="8424"/>
                      <a:pt x="8984" y="8407"/>
                      <a:pt x="9039" y="8380"/>
                    </a:cubicBezTo>
                    <a:lnTo>
                      <a:pt x="9039" y="8380"/>
                    </a:lnTo>
                    <a:cubicBezTo>
                      <a:pt x="9028" y="8494"/>
                      <a:pt x="9021" y="8610"/>
                      <a:pt x="9021" y="8725"/>
                    </a:cubicBezTo>
                    <a:cubicBezTo>
                      <a:pt x="9021" y="8753"/>
                      <a:pt x="9048" y="8780"/>
                      <a:pt x="9076" y="8780"/>
                    </a:cubicBezTo>
                    <a:cubicBezTo>
                      <a:pt x="9080" y="8780"/>
                      <a:pt x="9085" y="8779"/>
                      <a:pt x="9090" y="8778"/>
                    </a:cubicBezTo>
                    <a:cubicBezTo>
                      <a:pt x="9271" y="8712"/>
                      <a:pt x="9460" y="8654"/>
                      <a:pt x="9635" y="8573"/>
                    </a:cubicBezTo>
                    <a:cubicBezTo>
                      <a:pt x="9664" y="8560"/>
                      <a:pt x="9692" y="8545"/>
                      <a:pt x="9718" y="8528"/>
                    </a:cubicBezTo>
                    <a:cubicBezTo>
                      <a:pt x="9719" y="8618"/>
                      <a:pt x="9722" y="8710"/>
                      <a:pt x="9730" y="8802"/>
                    </a:cubicBezTo>
                    <a:cubicBezTo>
                      <a:pt x="9733" y="8835"/>
                      <a:pt x="9757" y="8855"/>
                      <a:pt x="9786" y="8855"/>
                    </a:cubicBezTo>
                    <a:cubicBezTo>
                      <a:pt x="9794" y="8855"/>
                      <a:pt x="9803" y="8853"/>
                      <a:pt x="9812" y="8849"/>
                    </a:cubicBezTo>
                    <a:cubicBezTo>
                      <a:pt x="10046" y="8745"/>
                      <a:pt x="10222" y="8540"/>
                      <a:pt x="10304" y="8303"/>
                    </a:cubicBezTo>
                    <a:cubicBezTo>
                      <a:pt x="10377" y="8387"/>
                      <a:pt x="10460" y="8476"/>
                      <a:pt x="10565" y="8493"/>
                    </a:cubicBezTo>
                    <a:cubicBezTo>
                      <a:pt x="10575" y="8495"/>
                      <a:pt x="10585" y="8495"/>
                      <a:pt x="10595" y="8495"/>
                    </a:cubicBezTo>
                    <a:cubicBezTo>
                      <a:pt x="10728" y="8495"/>
                      <a:pt x="10788" y="8342"/>
                      <a:pt x="10797" y="8224"/>
                    </a:cubicBezTo>
                    <a:cubicBezTo>
                      <a:pt x="10807" y="8078"/>
                      <a:pt x="10749" y="7933"/>
                      <a:pt x="10679" y="7809"/>
                    </a:cubicBezTo>
                    <a:cubicBezTo>
                      <a:pt x="10678" y="7808"/>
                      <a:pt x="10678" y="7807"/>
                      <a:pt x="10677" y="7803"/>
                    </a:cubicBezTo>
                    <a:lnTo>
                      <a:pt x="10677" y="7803"/>
                    </a:lnTo>
                    <a:cubicBezTo>
                      <a:pt x="10693" y="7808"/>
                      <a:pt x="10712" y="7811"/>
                      <a:pt x="10730" y="7812"/>
                    </a:cubicBezTo>
                    <a:cubicBezTo>
                      <a:pt x="10732" y="7812"/>
                      <a:pt x="10734" y="7812"/>
                      <a:pt x="10736" y="7812"/>
                    </a:cubicBezTo>
                    <a:cubicBezTo>
                      <a:pt x="10820" y="7812"/>
                      <a:pt x="10899" y="7769"/>
                      <a:pt x="10934" y="7692"/>
                    </a:cubicBezTo>
                    <a:cubicBezTo>
                      <a:pt x="10960" y="7633"/>
                      <a:pt x="10961" y="7566"/>
                      <a:pt x="10956" y="7502"/>
                    </a:cubicBezTo>
                    <a:lnTo>
                      <a:pt x="10956" y="7502"/>
                    </a:lnTo>
                    <a:cubicBezTo>
                      <a:pt x="10965" y="7507"/>
                      <a:pt x="10974" y="7512"/>
                      <a:pt x="10983" y="7517"/>
                    </a:cubicBezTo>
                    <a:cubicBezTo>
                      <a:pt x="11039" y="7543"/>
                      <a:pt x="11097" y="7564"/>
                      <a:pt x="11157" y="7578"/>
                    </a:cubicBezTo>
                    <a:cubicBezTo>
                      <a:pt x="11191" y="7585"/>
                      <a:pt x="11231" y="7595"/>
                      <a:pt x="11269" y="7595"/>
                    </a:cubicBezTo>
                    <a:cubicBezTo>
                      <a:pt x="11294" y="7595"/>
                      <a:pt x="11318" y="7591"/>
                      <a:pt x="11338" y="7578"/>
                    </a:cubicBezTo>
                    <a:cubicBezTo>
                      <a:pt x="11385" y="7547"/>
                      <a:pt x="11400" y="7475"/>
                      <a:pt x="11410" y="7425"/>
                    </a:cubicBezTo>
                    <a:cubicBezTo>
                      <a:pt x="11421" y="7370"/>
                      <a:pt x="11426" y="7316"/>
                      <a:pt x="11424" y="7261"/>
                    </a:cubicBezTo>
                    <a:cubicBezTo>
                      <a:pt x="11420" y="7170"/>
                      <a:pt x="11398" y="7080"/>
                      <a:pt x="11361" y="6996"/>
                    </a:cubicBezTo>
                    <a:lnTo>
                      <a:pt x="11361" y="6996"/>
                    </a:lnTo>
                    <a:cubicBezTo>
                      <a:pt x="11457" y="7004"/>
                      <a:pt x="11553" y="7010"/>
                      <a:pt x="11650" y="7010"/>
                    </a:cubicBezTo>
                    <a:cubicBezTo>
                      <a:pt x="11664" y="7010"/>
                      <a:pt x="11679" y="7010"/>
                      <a:pt x="11693" y="7009"/>
                    </a:cubicBezTo>
                    <a:cubicBezTo>
                      <a:pt x="11943" y="7004"/>
                      <a:pt x="12199" y="6961"/>
                      <a:pt x="12421" y="6840"/>
                    </a:cubicBezTo>
                    <a:cubicBezTo>
                      <a:pt x="12527" y="6793"/>
                      <a:pt x="12647" y="6734"/>
                      <a:pt x="12599" y="6610"/>
                    </a:cubicBezTo>
                    <a:cubicBezTo>
                      <a:pt x="12561" y="6510"/>
                      <a:pt x="12487" y="6419"/>
                      <a:pt x="12408" y="6347"/>
                    </a:cubicBezTo>
                    <a:cubicBezTo>
                      <a:pt x="12224" y="6182"/>
                      <a:pt x="11986" y="6103"/>
                      <a:pt x="11747" y="6062"/>
                    </a:cubicBezTo>
                    <a:cubicBezTo>
                      <a:pt x="11687" y="6051"/>
                      <a:pt x="11627" y="6042"/>
                      <a:pt x="11565" y="6034"/>
                    </a:cubicBezTo>
                    <a:cubicBezTo>
                      <a:pt x="11558" y="5997"/>
                      <a:pt x="11547" y="5961"/>
                      <a:pt x="11536" y="5929"/>
                    </a:cubicBezTo>
                    <a:lnTo>
                      <a:pt x="11536" y="5929"/>
                    </a:lnTo>
                    <a:cubicBezTo>
                      <a:pt x="11539" y="5929"/>
                      <a:pt x="11543" y="5929"/>
                      <a:pt x="11546" y="5929"/>
                    </a:cubicBezTo>
                    <a:cubicBezTo>
                      <a:pt x="11734" y="5929"/>
                      <a:pt x="11922" y="5901"/>
                      <a:pt x="12102" y="5846"/>
                    </a:cubicBezTo>
                    <a:cubicBezTo>
                      <a:pt x="12180" y="5820"/>
                      <a:pt x="12281" y="5796"/>
                      <a:pt x="12269" y="5692"/>
                    </a:cubicBezTo>
                    <a:cubicBezTo>
                      <a:pt x="12258" y="5617"/>
                      <a:pt x="12217" y="5543"/>
                      <a:pt x="12172" y="5483"/>
                    </a:cubicBezTo>
                    <a:cubicBezTo>
                      <a:pt x="12077" y="5358"/>
                      <a:pt x="11940" y="5274"/>
                      <a:pt x="11796" y="5213"/>
                    </a:cubicBezTo>
                    <a:cubicBezTo>
                      <a:pt x="11771" y="5202"/>
                      <a:pt x="11748" y="5193"/>
                      <a:pt x="11721" y="5186"/>
                    </a:cubicBezTo>
                    <a:cubicBezTo>
                      <a:pt x="11745" y="5160"/>
                      <a:pt x="11763" y="5128"/>
                      <a:pt x="11766" y="5087"/>
                    </a:cubicBezTo>
                    <a:cubicBezTo>
                      <a:pt x="11772" y="5039"/>
                      <a:pt x="11757" y="4992"/>
                      <a:pt x="11736" y="4947"/>
                    </a:cubicBezTo>
                    <a:lnTo>
                      <a:pt x="11736" y="4947"/>
                    </a:lnTo>
                    <a:cubicBezTo>
                      <a:pt x="11767" y="4949"/>
                      <a:pt x="11797" y="4950"/>
                      <a:pt x="11828" y="4950"/>
                    </a:cubicBezTo>
                    <a:cubicBezTo>
                      <a:pt x="11885" y="4950"/>
                      <a:pt x="11943" y="4947"/>
                      <a:pt x="12000" y="4940"/>
                    </a:cubicBezTo>
                    <a:cubicBezTo>
                      <a:pt x="12047" y="4934"/>
                      <a:pt x="12095" y="4926"/>
                      <a:pt x="12141" y="4916"/>
                    </a:cubicBezTo>
                    <a:cubicBezTo>
                      <a:pt x="12177" y="4906"/>
                      <a:pt x="12227" y="4900"/>
                      <a:pt x="12256" y="4873"/>
                    </a:cubicBezTo>
                    <a:cubicBezTo>
                      <a:pt x="12311" y="4824"/>
                      <a:pt x="12264" y="4724"/>
                      <a:pt x="12246" y="4668"/>
                    </a:cubicBezTo>
                    <a:cubicBezTo>
                      <a:pt x="12222" y="4595"/>
                      <a:pt x="12191" y="4525"/>
                      <a:pt x="12154" y="4458"/>
                    </a:cubicBezTo>
                    <a:cubicBezTo>
                      <a:pt x="12080" y="4323"/>
                      <a:pt x="11981" y="4201"/>
                      <a:pt x="11861" y="4105"/>
                    </a:cubicBezTo>
                    <a:cubicBezTo>
                      <a:pt x="11841" y="4088"/>
                      <a:pt x="11816" y="4073"/>
                      <a:pt x="11794" y="4057"/>
                    </a:cubicBezTo>
                    <a:cubicBezTo>
                      <a:pt x="11832" y="4043"/>
                      <a:pt x="11870" y="4028"/>
                      <a:pt x="11909" y="4011"/>
                    </a:cubicBezTo>
                    <a:cubicBezTo>
                      <a:pt x="12005" y="3968"/>
                      <a:pt x="12099" y="3917"/>
                      <a:pt x="12186" y="3859"/>
                    </a:cubicBezTo>
                    <a:cubicBezTo>
                      <a:pt x="12263" y="3810"/>
                      <a:pt x="12321" y="3746"/>
                      <a:pt x="12256" y="3656"/>
                    </a:cubicBezTo>
                    <a:cubicBezTo>
                      <a:pt x="12203" y="3582"/>
                      <a:pt x="12116" y="3522"/>
                      <a:pt x="12037" y="3479"/>
                    </a:cubicBezTo>
                    <a:cubicBezTo>
                      <a:pt x="11952" y="3432"/>
                      <a:pt x="11860" y="3398"/>
                      <a:pt x="11766" y="3377"/>
                    </a:cubicBezTo>
                    <a:cubicBezTo>
                      <a:pt x="11689" y="3358"/>
                      <a:pt x="11611" y="3351"/>
                      <a:pt x="11532" y="3347"/>
                    </a:cubicBezTo>
                    <a:cubicBezTo>
                      <a:pt x="11633" y="3216"/>
                      <a:pt x="11695" y="3053"/>
                      <a:pt x="11694" y="2884"/>
                    </a:cubicBezTo>
                    <a:cubicBezTo>
                      <a:pt x="11694" y="2850"/>
                      <a:pt x="11666" y="2830"/>
                      <a:pt x="11636" y="2830"/>
                    </a:cubicBezTo>
                    <a:cubicBezTo>
                      <a:pt x="11633" y="2830"/>
                      <a:pt x="11629" y="2831"/>
                      <a:pt x="11625" y="2831"/>
                    </a:cubicBezTo>
                    <a:cubicBezTo>
                      <a:pt x="11353" y="2873"/>
                      <a:pt x="11084" y="2930"/>
                      <a:pt x="10817" y="3003"/>
                    </a:cubicBezTo>
                    <a:cubicBezTo>
                      <a:pt x="10658" y="3046"/>
                      <a:pt x="10493" y="3102"/>
                      <a:pt x="10362" y="3204"/>
                    </a:cubicBezTo>
                    <a:cubicBezTo>
                      <a:pt x="10366" y="3132"/>
                      <a:pt x="10363" y="3058"/>
                      <a:pt x="10356" y="2984"/>
                    </a:cubicBezTo>
                    <a:cubicBezTo>
                      <a:pt x="10347" y="2900"/>
                      <a:pt x="10344" y="2777"/>
                      <a:pt x="10235" y="2768"/>
                    </a:cubicBezTo>
                    <a:cubicBezTo>
                      <a:pt x="10228" y="2767"/>
                      <a:pt x="10222" y="2767"/>
                      <a:pt x="10215" y="2767"/>
                    </a:cubicBezTo>
                    <a:cubicBezTo>
                      <a:pt x="10137" y="2767"/>
                      <a:pt x="10063" y="2802"/>
                      <a:pt x="10000" y="2852"/>
                    </a:cubicBezTo>
                    <a:cubicBezTo>
                      <a:pt x="9981" y="2763"/>
                      <a:pt x="9946" y="2676"/>
                      <a:pt x="9893" y="2598"/>
                    </a:cubicBezTo>
                    <a:cubicBezTo>
                      <a:pt x="9777" y="2425"/>
                      <a:pt x="9591" y="2303"/>
                      <a:pt x="9432" y="2172"/>
                    </a:cubicBezTo>
                    <a:cubicBezTo>
                      <a:pt x="9421" y="2163"/>
                      <a:pt x="9405" y="2157"/>
                      <a:pt x="9390" y="2157"/>
                    </a:cubicBezTo>
                    <a:cubicBezTo>
                      <a:pt x="9377" y="2157"/>
                      <a:pt x="9364" y="2162"/>
                      <a:pt x="9354" y="2172"/>
                    </a:cubicBezTo>
                    <a:cubicBezTo>
                      <a:pt x="9163" y="2402"/>
                      <a:pt x="9076" y="2703"/>
                      <a:pt x="9104" y="2994"/>
                    </a:cubicBezTo>
                    <a:cubicBezTo>
                      <a:pt x="9095" y="2997"/>
                      <a:pt x="9086" y="3000"/>
                      <a:pt x="9076" y="3003"/>
                    </a:cubicBezTo>
                    <a:cubicBezTo>
                      <a:pt x="8997" y="3028"/>
                      <a:pt x="8921" y="3061"/>
                      <a:pt x="8847" y="3098"/>
                    </a:cubicBezTo>
                    <a:cubicBezTo>
                      <a:pt x="8944" y="2904"/>
                      <a:pt x="9002" y="2674"/>
                      <a:pt x="8789" y="2614"/>
                    </a:cubicBezTo>
                    <a:cubicBezTo>
                      <a:pt x="8718" y="2594"/>
                      <a:pt x="8640" y="2586"/>
                      <a:pt x="8562" y="2586"/>
                    </a:cubicBezTo>
                    <a:cubicBezTo>
                      <a:pt x="8482" y="2586"/>
                      <a:pt x="8403" y="2594"/>
                      <a:pt x="8329" y="2605"/>
                    </a:cubicBezTo>
                    <a:cubicBezTo>
                      <a:pt x="8263" y="2614"/>
                      <a:pt x="8200" y="2630"/>
                      <a:pt x="8137" y="2649"/>
                    </a:cubicBezTo>
                    <a:cubicBezTo>
                      <a:pt x="8199" y="2531"/>
                      <a:pt x="8222" y="2394"/>
                      <a:pt x="8202" y="2261"/>
                    </a:cubicBezTo>
                    <a:cubicBezTo>
                      <a:pt x="8200" y="2244"/>
                      <a:pt x="8181" y="2225"/>
                      <a:pt x="8164" y="2223"/>
                    </a:cubicBezTo>
                    <a:cubicBezTo>
                      <a:pt x="8128" y="2217"/>
                      <a:pt x="8092" y="2215"/>
                      <a:pt x="8056" y="2215"/>
                    </a:cubicBezTo>
                    <a:cubicBezTo>
                      <a:pt x="8016" y="2215"/>
                      <a:pt x="7977" y="2218"/>
                      <a:pt x="7939" y="2224"/>
                    </a:cubicBezTo>
                    <a:cubicBezTo>
                      <a:pt x="7994" y="1938"/>
                      <a:pt x="7973" y="1637"/>
                      <a:pt x="7864" y="1366"/>
                    </a:cubicBezTo>
                    <a:cubicBezTo>
                      <a:pt x="7839" y="1303"/>
                      <a:pt x="7798" y="1266"/>
                      <a:pt x="7736" y="1266"/>
                    </a:cubicBezTo>
                    <a:cubicBezTo>
                      <a:pt x="7725" y="1266"/>
                      <a:pt x="7714" y="1267"/>
                      <a:pt x="7701" y="1270"/>
                    </a:cubicBezTo>
                    <a:cubicBezTo>
                      <a:pt x="7616" y="1286"/>
                      <a:pt x="7529" y="1324"/>
                      <a:pt x="7447" y="1355"/>
                    </a:cubicBezTo>
                    <a:cubicBezTo>
                      <a:pt x="7288" y="1417"/>
                      <a:pt x="7134" y="1495"/>
                      <a:pt x="7003" y="1607"/>
                    </a:cubicBezTo>
                    <a:cubicBezTo>
                      <a:pt x="6978" y="1629"/>
                      <a:pt x="6955" y="1654"/>
                      <a:pt x="6931" y="1679"/>
                    </a:cubicBezTo>
                    <a:cubicBezTo>
                      <a:pt x="6931" y="1670"/>
                      <a:pt x="6932" y="1664"/>
                      <a:pt x="6931" y="1656"/>
                    </a:cubicBezTo>
                    <a:cubicBezTo>
                      <a:pt x="6923" y="1606"/>
                      <a:pt x="6884" y="1581"/>
                      <a:pt x="6837" y="1573"/>
                    </a:cubicBezTo>
                    <a:cubicBezTo>
                      <a:pt x="6787" y="1564"/>
                      <a:pt x="6736" y="1559"/>
                      <a:pt x="6685" y="1559"/>
                    </a:cubicBezTo>
                    <a:cubicBezTo>
                      <a:pt x="6705" y="1536"/>
                      <a:pt x="6727" y="1512"/>
                      <a:pt x="6746" y="1487"/>
                    </a:cubicBezTo>
                    <a:cubicBezTo>
                      <a:pt x="6781" y="1445"/>
                      <a:pt x="6819" y="1403"/>
                      <a:pt x="6830" y="1349"/>
                    </a:cubicBezTo>
                    <a:cubicBezTo>
                      <a:pt x="6855" y="1247"/>
                      <a:pt x="6777" y="1164"/>
                      <a:pt x="6690" y="1122"/>
                    </a:cubicBezTo>
                    <a:cubicBezTo>
                      <a:pt x="6596" y="1078"/>
                      <a:pt x="6491" y="1054"/>
                      <a:pt x="6387" y="1048"/>
                    </a:cubicBezTo>
                    <a:cubicBezTo>
                      <a:pt x="6488" y="941"/>
                      <a:pt x="6562" y="804"/>
                      <a:pt x="6628" y="672"/>
                    </a:cubicBezTo>
                    <a:cubicBezTo>
                      <a:pt x="6641" y="646"/>
                      <a:pt x="6635" y="612"/>
                      <a:pt x="6608" y="596"/>
                    </a:cubicBezTo>
                    <a:cubicBezTo>
                      <a:pt x="6494" y="534"/>
                      <a:pt x="6367" y="504"/>
                      <a:pt x="6240" y="504"/>
                    </a:cubicBezTo>
                    <a:cubicBezTo>
                      <a:pt x="6169" y="504"/>
                      <a:pt x="6097" y="514"/>
                      <a:pt x="6028" y="533"/>
                    </a:cubicBezTo>
                    <a:cubicBezTo>
                      <a:pt x="6088" y="378"/>
                      <a:pt x="6100" y="203"/>
                      <a:pt x="6049" y="40"/>
                    </a:cubicBezTo>
                    <a:cubicBezTo>
                      <a:pt x="6043" y="18"/>
                      <a:pt x="6021" y="0"/>
                      <a:pt x="59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33"/>
              <p:cNvSpPr/>
              <p:nvPr/>
            </p:nvSpPr>
            <p:spPr>
              <a:xfrm>
                <a:off x="273453" y="1105646"/>
                <a:ext cx="344521" cy="196801"/>
              </a:xfrm>
              <a:custGeom>
                <a:avLst/>
                <a:gdLst/>
                <a:ahLst/>
                <a:cxnLst/>
                <a:rect l="l" t="t" r="r" b="b"/>
                <a:pathLst>
                  <a:path w="7160" h="4090" extrusionOk="0">
                    <a:moveTo>
                      <a:pt x="1798" y="0"/>
                    </a:moveTo>
                    <a:cubicBezTo>
                      <a:pt x="1789" y="0"/>
                      <a:pt x="1779" y="1"/>
                      <a:pt x="1769" y="3"/>
                    </a:cubicBezTo>
                    <a:cubicBezTo>
                      <a:pt x="1720" y="13"/>
                      <a:pt x="1687" y="51"/>
                      <a:pt x="1663" y="93"/>
                    </a:cubicBezTo>
                    <a:cubicBezTo>
                      <a:pt x="1620" y="176"/>
                      <a:pt x="1582" y="269"/>
                      <a:pt x="1563" y="361"/>
                    </a:cubicBezTo>
                    <a:cubicBezTo>
                      <a:pt x="1557" y="392"/>
                      <a:pt x="1555" y="424"/>
                      <a:pt x="1553" y="457"/>
                    </a:cubicBezTo>
                    <a:cubicBezTo>
                      <a:pt x="1477" y="554"/>
                      <a:pt x="1419" y="660"/>
                      <a:pt x="1382" y="776"/>
                    </a:cubicBezTo>
                    <a:cubicBezTo>
                      <a:pt x="1337" y="724"/>
                      <a:pt x="1291" y="675"/>
                      <a:pt x="1242" y="627"/>
                    </a:cubicBezTo>
                    <a:cubicBezTo>
                      <a:pt x="1231" y="616"/>
                      <a:pt x="1219" y="612"/>
                      <a:pt x="1206" y="612"/>
                    </a:cubicBezTo>
                    <a:cubicBezTo>
                      <a:pt x="1191" y="612"/>
                      <a:pt x="1177" y="617"/>
                      <a:pt x="1165" y="627"/>
                    </a:cubicBezTo>
                    <a:cubicBezTo>
                      <a:pt x="1041" y="722"/>
                      <a:pt x="981" y="873"/>
                      <a:pt x="987" y="1024"/>
                    </a:cubicBezTo>
                    <a:cubicBezTo>
                      <a:pt x="828" y="924"/>
                      <a:pt x="644" y="868"/>
                      <a:pt x="456" y="868"/>
                    </a:cubicBezTo>
                    <a:cubicBezTo>
                      <a:pt x="453" y="868"/>
                      <a:pt x="449" y="868"/>
                      <a:pt x="446" y="868"/>
                    </a:cubicBezTo>
                    <a:cubicBezTo>
                      <a:pt x="416" y="868"/>
                      <a:pt x="393" y="893"/>
                      <a:pt x="392" y="923"/>
                    </a:cubicBezTo>
                    <a:cubicBezTo>
                      <a:pt x="379" y="1172"/>
                      <a:pt x="416" y="1452"/>
                      <a:pt x="572" y="1651"/>
                    </a:cubicBezTo>
                    <a:cubicBezTo>
                      <a:pt x="372" y="1657"/>
                      <a:pt x="172" y="1697"/>
                      <a:pt x="23" y="1840"/>
                    </a:cubicBezTo>
                    <a:cubicBezTo>
                      <a:pt x="1" y="1862"/>
                      <a:pt x="5" y="1894"/>
                      <a:pt x="23" y="1917"/>
                    </a:cubicBezTo>
                    <a:cubicBezTo>
                      <a:pt x="194" y="2133"/>
                      <a:pt x="467" y="2253"/>
                      <a:pt x="741" y="2253"/>
                    </a:cubicBezTo>
                    <a:cubicBezTo>
                      <a:pt x="760" y="2253"/>
                      <a:pt x="779" y="2252"/>
                      <a:pt x="798" y="2251"/>
                    </a:cubicBezTo>
                    <a:lnTo>
                      <a:pt x="798" y="2251"/>
                    </a:lnTo>
                    <a:cubicBezTo>
                      <a:pt x="777" y="2269"/>
                      <a:pt x="755" y="2288"/>
                      <a:pt x="735" y="2307"/>
                    </a:cubicBezTo>
                    <a:cubicBezTo>
                      <a:pt x="648" y="2393"/>
                      <a:pt x="556" y="2490"/>
                      <a:pt x="496" y="2599"/>
                    </a:cubicBezTo>
                    <a:cubicBezTo>
                      <a:pt x="467" y="2650"/>
                      <a:pt x="455" y="2712"/>
                      <a:pt x="489" y="2764"/>
                    </a:cubicBezTo>
                    <a:cubicBezTo>
                      <a:pt x="527" y="2826"/>
                      <a:pt x="590" y="2818"/>
                      <a:pt x="653" y="2820"/>
                    </a:cubicBezTo>
                    <a:lnTo>
                      <a:pt x="861" y="2820"/>
                    </a:lnTo>
                    <a:cubicBezTo>
                      <a:pt x="901" y="2820"/>
                      <a:pt x="943" y="2818"/>
                      <a:pt x="982" y="2812"/>
                    </a:cubicBezTo>
                    <a:cubicBezTo>
                      <a:pt x="991" y="2894"/>
                      <a:pt x="1017" y="2973"/>
                      <a:pt x="1065" y="3039"/>
                    </a:cubicBezTo>
                    <a:cubicBezTo>
                      <a:pt x="1115" y="3111"/>
                      <a:pt x="1191" y="3181"/>
                      <a:pt x="1283" y="3181"/>
                    </a:cubicBezTo>
                    <a:cubicBezTo>
                      <a:pt x="1289" y="3181"/>
                      <a:pt x="1295" y="3181"/>
                      <a:pt x="1302" y="3180"/>
                    </a:cubicBezTo>
                    <a:cubicBezTo>
                      <a:pt x="1472" y="3163"/>
                      <a:pt x="1515" y="2965"/>
                      <a:pt x="1573" y="2829"/>
                    </a:cubicBezTo>
                    <a:cubicBezTo>
                      <a:pt x="1602" y="2928"/>
                      <a:pt x="1633" y="3027"/>
                      <a:pt x="1661" y="3126"/>
                    </a:cubicBezTo>
                    <a:cubicBezTo>
                      <a:pt x="1688" y="3213"/>
                      <a:pt x="1708" y="3312"/>
                      <a:pt x="1771" y="3380"/>
                    </a:cubicBezTo>
                    <a:cubicBezTo>
                      <a:pt x="1810" y="3423"/>
                      <a:pt x="1861" y="3443"/>
                      <a:pt x="1913" y="3443"/>
                    </a:cubicBezTo>
                    <a:cubicBezTo>
                      <a:pt x="1949" y="3443"/>
                      <a:pt x="1986" y="3434"/>
                      <a:pt x="2020" y="3416"/>
                    </a:cubicBezTo>
                    <a:cubicBezTo>
                      <a:pt x="2078" y="3385"/>
                      <a:pt x="2124" y="3337"/>
                      <a:pt x="2162" y="3281"/>
                    </a:cubicBezTo>
                    <a:cubicBezTo>
                      <a:pt x="2162" y="3312"/>
                      <a:pt x="2163" y="3343"/>
                      <a:pt x="2165" y="3374"/>
                    </a:cubicBezTo>
                    <a:cubicBezTo>
                      <a:pt x="2174" y="3508"/>
                      <a:pt x="2197" y="3654"/>
                      <a:pt x="2252" y="3778"/>
                    </a:cubicBezTo>
                    <a:cubicBezTo>
                      <a:pt x="2277" y="3834"/>
                      <a:pt x="2317" y="3852"/>
                      <a:pt x="2362" y="3852"/>
                    </a:cubicBezTo>
                    <a:cubicBezTo>
                      <a:pt x="2423" y="3852"/>
                      <a:pt x="2494" y="3819"/>
                      <a:pt x="2548" y="3796"/>
                    </a:cubicBezTo>
                    <a:cubicBezTo>
                      <a:pt x="2652" y="3750"/>
                      <a:pt x="2756" y="3702"/>
                      <a:pt x="2845" y="3634"/>
                    </a:cubicBezTo>
                    <a:cubicBezTo>
                      <a:pt x="2861" y="3623"/>
                      <a:pt x="2877" y="3609"/>
                      <a:pt x="2891" y="3596"/>
                    </a:cubicBezTo>
                    <a:lnTo>
                      <a:pt x="2891" y="3596"/>
                    </a:lnTo>
                    <a:cubicBezTo>
                      <a:pt x="2837" y="3729"/>
                      <a:pt x="2796" y="3866"/>
                      <a:pt x="2773" y="4009"/>
                    </a:cubicBezTo>
                    <a:cubicBezTo>
                      <a:pt x="2766" y="4047"/>
                      <a:pt x="2793" y="4077"/>
                      <a:pt x="2826" y="4077"/>
                    </a:cubicBezTo>
                    <a:cubicBezTo>
                      <a:pt x="2835" y="4077"/>
                      <a:pt x="2844" y="4075"/>
                      <a:pt x="2853" y="4071"/>
                    </a:cubicBezTo>
                    <a:cubicBezTo>
                      <a:pt x="3057" y="3981"/>
                      <a:pt x="3277" y="3877"/>
                      <a:pt x="3437" y="3717"/>
                    </a:cubicBezTo>
                    <a:cubicBezTo>
                      <a:pt x="3465" y="3797"/>
                      <a:pt x="3505" y="3875"/>
                      <a:pt x="3559" y="3943"/>
                    </a:cubicBezTo>
                    <a:cubicBezTo>
                      <a:pt x="3601" y="3997"/>
                      <a:pt x="3659" y="4068"/>
                      <a:pt x="3729" y="4086"/>
                    </a:cubicBezTo>
                    <a:cubicBezTo>
                      <a:pt x="3739" y="4088"/>
                      <a:pt x="3748" y="4089"/>
                      <a:pt x="3758" y="4089"/>
                    </a:cubicBezTo>
                    <a:cubicBezTo>
                      <a:pt x="3810" y="4089"/>
                      <a:pt x="3854" y="4053"/>
                      <a:pt x="3880" y="4008"/>
                    </a:cubicBezTo>
                    <a:cubicBezTo>
                      <a:pt x="3915" y="3943"/>
                      <a:pt x="3924" y="3862"/>
                      <a:pt x="3933" y="3791"/>
                    </a:cubicBezTo>
                    <a:cubicBezTo>
                      <a:pt x="3945" y="3703"/>
                      <a:pt x="3950" y="3614"/>
                      <a:pt x="3946" y="3527"/>
                    </a:cubicBezTo>
                    <a:cubicBezTo>
                      <a:pt x="3945" y="3493"/>
                      <a:pt x="3941" y="3459"/>
                      <a:pt x="3939" y="3427"/>
                    </a:cubicBezTo>
                    <a:lnTo>
                      <a:pt x="3939" y="3427"/>
                    </a:lnTo>
                    <a:cubicBezTo>
                      <a:pt x="3942" y="3428"/>
                      <a:pt x="3943" y="3430"/>
                      <a:pt x="3945" y="3432"/>
                    </a:cubicBezTo>
                    <a:cubicBezTo>
                      <a:pt x="3980" y="3456"/>
                      <a:pt x="4015" y="3486"/>
                      <a:pt x="4058" y="3486"/>
                    </a:cubicBezTo>
                    <a:cubicBezTo>
                      <a:pt x="4064" y="3486"/>
                      <a:pt x="4070" y="3486"/>
                      <a:pt x="4077" y="3485"/>
                    </a:cubicBezTo>
                    <a:cubicBezTo>
                      <a:pt x="4124" y="3475"/>
                      <a:pt x="4155" y="3435"/>
                      <a:pt x="4176" y="3396"/>
                    </a:cubicBezTo>
                    <a:cubicBezTo>
                      <a:pt x="4201" y="3350"/>
                      <a:pt x="4221" y="3300"/>
                      <a:pt x="4238" y="3249"/>
                    </a:cubicBezTo>
                    <a:cubicBezTo>
                      <a:pt x="4256" y="3190"/>
                      <a:pt x="4270" y="3129"/>
                      <a:pt x="4276" y="3068"/>
                    </a:cubicBezTo>
                    <a:cubicBezTo>
                      <a:pt x="4284" y="3084"/>
                      <a:pt x="4290" y="3101"/>
                      <a:pt x="4298" y="3117"/>
                    </a:cubicBezTo>
                    <a:cubicBezTo>
                      <a:pt x="4319" y="3155"/>
                      <a:pt x="4342" y="3190"/>
                      <a:pt x="4369" y="3224"/>
                    </a:cubicBezTo>
                    <a:cubicBezTo>
                      <a:pt x="4397" y="3261"/>
                      <a:pt x="4425" y="3298"/>
                      <a:pt x="4471" y="3316"/>
                    </a:cubicBezTo>
                    <a:cubicBezTo>
                      <a:pt x="4490" y="3323"/>
                      <a:pt x="4510" y="3326"/>
                      <a:pt x="4530" y="3326"/>
                    </a:cubicBezTo>
                    <a:cubicBezTo>
                      <a:pt x="4592" y="3326"/>
                      <a:pt x="4655" y="3296"/>
                      <a:pt x="4702" y="3258"/>
                    </a:cubicBezTo>
                    <a:cubicBezTo>
                      <a:pt x="4719" y="3243"/>
                      <a:pt x="4735" y="3227"/>
                      <a:pt x="4748" y="3210"/>
                    </a:cubicBezTo>
                    <a:cubicBezTo>
                      <a:pt x="4756" y="3238"/>
                      <a:pt x="4765" y="3265"/>
                      <a:pt x="4775" y="3292"/>
                    </a:cubicBezTo>
                    <a:cubicBezTo>
                      <a:pt x="4787" y="3329"/>
                      <a:pt x="4799" y="3366"/>
                      <a:pt x="4829" y="3395"/>
                    </a:cubicBezTo>
                    <a:cubicBezTo>
                      <a:pt x="4850" y="3415"/>
                      <a:pt x="4875" y="3423"/>
                      <a:pt x="4900" y="3423"/>
                    </a:cubicBezTo>
                    <a:cubicBezTo>
                      <a:pt x="4954" y="3423"/>
                      <a:pt x="5012" y="3389"/>
                      <a:pt x="5053" y="3360"/>
                    </a:cubicBezTo>
                    <a:cubicBezTo>
                      <a:pt x="5079" y="3342"/>
                      <a:pt x="5105" y="3321"/>
                      <a:pt x="5127" y="3300"/>
                    </a:cubicBezTo>
                    <a:cubicBezTo>
                      <a:pt x="5145" y="3453"/>
                      <a:pt x="5209" y="3602"/>
                      <a:pt x="5316" y="3713"/>
                    </a:cubicBezTo>
                    <a:cubicBezTo>
                      <a:pt x="5378" y="3780"/>
                      <a:pt x="5475" y="3857"/>
                      <a:pt x="5571" y="3857"/>
                    </a:cubicBezTo>
                    <a:cubicBezTo>
                      <a:pt x="5603" y="3857"/>
                      <a:pt x="5634" y="3849"/>
                      <a:pt x="5665" y="3828"/>
                    </a:cubicBezTo>
                    <a:cubicBezTo>
                      <a:pt x="5778" y="3750"/>
                      <a:pt x="5783" y="3575"/>
                      <a:pt x="5789" y="3454"/>
                    </a:cubicBezTo>
                    <a:cubicBezTo>
                      <a:pt x="5793" y="3384"/>
                      <a:pt x="5790" y="3314"/>
                      <a:pt x="5785" y="3244"/>
                    </a:cubicBezTo>
                    <a:lnTo>
                      <a:pt x="5785" y="3244"/>
                    </a:lnTo>
                    <a:cubicBezTo>
                      <a:pt x="5910" y="3340"/>
                      <a:pt x="6062" y="3401"/>
                      <a:pt x="6221" y="3416"/>
                    </a:cubicBezTo>
                    <a:cubicBezTo>
                      <a:pt x="6245" y="3418"/>
                      <a:pt x="6275" y="3420"/>
                      <a:pt x="6307" y="3420"/>
                    </a:cubicBezTo>
                    <a:cubicBezTo>
                      <a:pt x="6406" y="3420"/>
                      <a:pt x="6525" y="3400"/>
                      <a:pt x="6527" y="3293"/>
                    </a:cubicBezTo>
                    <a:cubicBezTo>
                      <a:pt x="6528" y="3229"/>
                      <a:pt x="6490" y="3161"/>
                      <a:pt x="6463" y="3107"/>
                    </a:cubicBezTo>
                    <a:cubicBezTo>
                      <a:pt x="6447" y="3075"/>
                      <a:pt x="6429" y="3044"/>
                      <a:pt x="6411" y="3013"/>
                    </a:cubicBezTo>
                    <a:cubicBezTo>
                      <a:pt x="6613" y="3008"/>
                      <a:pt x="6824" y="3001"/>
                      <a:pt x="7013" y="2918"/>
                    </a:cubicBezTo>
                    <a:cubicBezTo>
                      <a:pt x="7082" y="2890"/>
                      <a:pt x="7149" y="2839"/>
                      <a:pt x="7153" y="2758"/>
                    </a:cubicBezTo>
                    <a:cubicBezTo>
                      <a:pt x="7160" y="2670"/>
                      <a:pt x="7097" y="2600"/>
                      <a:pt x="7034" y="2553"/>
                    </a:cubicBezTo>
                    <a:cubicBezTo>
                      <a:pt x="6873" y="2431"/>
                      <a:pt x="6670" y="2346"/>
                      <a:pt x="6480" y="2284"/>
                    </a:cubicBezTo>
                    <a:cubicBezTo>
                      <a:pt x="6316" y="2230"/>
                      <a:pt x="6146" y="2196"/>
                      <a:pt x="5975" y="2180"/>
                    </a:cubicBezTo>
                    <a:cubicBezTo>
                      <a:pt x="5977" y="2180"/>
                      <a:pt x="5977" y="2179"/>
                      <a:pt x="5978" y="2179"/>
                    </a:cubicBezTo>
                    <a:cubicBezTo>
                      <a:pt x="6011" y="2157"/>
                      <a:pt x="6046" y="2135"/>
                      <a:pt x="6080" y="2110"/>
                    </a:cubicBezTo>
                    <a:cubicBezTo>
                      <a:pt x="6114" y="2085"/>
                      <a:pt x="6147" y="2062"/>
                      <a:pt x="6163" y="2024"/>
                    </a:cubicBezTo>
                    <a:cubicBezTo>
                      <a:pt x="6200" y="1941"/>
                      <a:pt x="6136" y="1862"/>
                      <a:pt x="6066" y="1822"/>
                    </a:cubicBezTo>
                    <a:cubicBezTo>
                      <a:pt x="6005" y="1786"/>
                      <a:pt x="5933" y="1773"/>
                      <a:pt x="5864" y="1773"/>
                    </a:cubicBezTo>
                    <a:cubicBezTo>
                      <a:pt x="5861" y="1773"/>
                      <a:pt x="5858" y="1773"/>
                      <a:pt x="5855" y="1773"/>
                    </a:cubicBezTo>
                    <a:cubicBezTo>
                      <a:pt x="5847" y="1773"/>
                      <a:pt x="5840" y="1774"/>
                      <a:pt x="5830" y="1774"/>
                    </a:cubicBezTo>
                    <a:cubicBezTo>
                      <a:pt x="5868" y="1672"/>
                      <a:pt x="5895" y="1567"/>
                      <a:pt x="5909" y="1457"/>
                    </a:cubicBezTo>
                    <a:cubicBezTo>
                      <a:pt x="5921" y="1358"/>
                      <a:pt x="5923" y="1255"/>
                      <a:pt x="5910" y="1156"/>
                    </a:cubicBezTo>
                    <a:cubicBezTo>
                      <a:pt x="5902" y="1096"/>
                      <a:pt x="5869" y="1069"/>
                      <a:pt x="5821" y="1069"/>
                    </a:cubicBezTo>
                    <a:cubicBezTo>
                      <a:pt x="5807" y="1069"/>
                      <a:pt x="5791" y="1071"/>
                      <a:pt x="5775" y="1075"/>
                    </a:cubicBezTo>
                    <a:cubicBezTo>
                      <a:pt x="5474" y="1162"/>
                      <a:pt x="5146" y="1297"/>
                      <a:pt x="4981" y="1573"/>
                    </a:cubicBezTo>
                    <a:cubicBezTo>
                      <a:pt x="4929" y="1421"/>
                      <a:pt x="4855" y="1279"/>
                      <a:pt x="4758" y="1150"/>
                    </a:cubicBezTo>
                    <a:cubicBezTo>
                      <a:pt x="4747" y="1136"/>
                      <a:pt x="4727" y="1122"/>
                      <a:pt x="4708" y="1122"/>
                    </a:cubicBezTo>
                    <a:cubicBezTo>
                      <a:pt x="4699" y="1122"/>
                      <a:pt x="4691" y="1124"/>
                      <a:pt x="4683" y="1130"/>
                    </a:cubicBezTo>
                    <a:cubicBezTo>
                      <a:pt x="4608" y="1187"/>
                      <a:pt x="4549" y="1256"/>
                      <a:pt x="4502" y="1332"/>
                    </a:cubicBezTo>
                    <a:cubicBezTo>
                      <a:pt x="4499" y="1307"/>
                      <a:pt x="4497" y="1283"/>
                      <a:pt x="4494" y="1258"/>
                    </a:cubicBezTo>
                    <a:cubicBezTo>
                      <a:pt x="4486" y="1189"/>
                      <a:pt x="4472" y="1122"/>
                      <a:pt x="4457" y="1055"/>
                    </a:cubicBezTo>
                    <a:cubicBezTo>
                      <a:pt x="4445" y="998"/>
                      <a:pt x="4436" y="917"/>
                      <a:pt x="4392" y="875"/>
                    </a:cubicBezTo>
                    <a:cubicBezTo>
                      <a:pt x="4370" y="854"/>
                      <a:pt x="4343" y="845"/>
                      <a:pt x="4314" y="845"/>
                    </a:cubicBezTo>
                    <a:cubicBezTo>
                      <a:pt x="4236" y="845"/>
                      <a:pt x="4145" y="905"/>
                      <a:pt x="4099" y="949"/>
                    </a:cubicBezTo>
                    <a:cubicBezTo>
                      <a:pt x="4024" y="1020"/>
                      <a:pt x="3975" y="1113"/>
                      <a:pt x="3935" y="1207"/>
                    </a:cubicBezTo>
                    <a:cubicBezTo>
                      <a:pt x="3886" y="1161"/>
                      <a:pt x="3820" y="1142"/>
                      <a:pt x="3751" y="1142"/>
                    </a:cubicBezTo>
                    <a:cubicBezTo>
                      <a:pt x="3749" y="1142"/>
                      <a:pt x="3748" y="1142"/>
                      <a:pt x="3746" y="1142"/>
                    </a:cubicBezTo>
                    <a:cubicBezTo>
                      <a:pt x="3750" y="1137"/>
                      <a:pt x="3754" y="1133"/>
                      <a:pt x="3758" y="1128"/>
                    </a:cubicBezTo>
                    <a:cubicBezTo>
                      <a:pt x="3824" y="1031"/>
                      <a:pt x="3801" y="913"/>
                      <a:pt x="3709" y="843"/>
                    </a:cubicBezTo>
                    <a:cubicBezTo>
                      <a:pt x="3655" y="801"/>
                      <a:pt x="3591" y="787"/>
                      <a:pt x="3523" y="786"/>
                    </a:cubicBezTo>
                    <a:cubicBezTo>
                      <a:pt x="3585" y="694"/>
                      <a:pt x="3624" y="587"/>
                      <a:pt x="3633" y="477"/>
                    </a:cubicBezTo>
                    <a:cubicBezTo>
                      <a:pt x="3637" y="418"/>
                      <a:pt x="3639" y="327"/>
                      <a:pt x="3602" y="276"/>
                    </a:cubicBezTo>
                    <a:cubicBezTo>
                      <a:pt x="3583" y="249"/>
                      <a:pt x="3554" y="240"/>
                      <a:pt x="3523" y="240"/>
                    </a:cubicBezTo>
                    <a:cubicBezTo>
                      <a:pt x="3478" y="240"/>
                      <a:pt x="3427" y="259"/>
                      <a:pt x="3389" y="267"/>
                    </a:cubicBezTo>
                    <a:cubicBezTo>
                      <a:pt x="3228" y="303"/>
                      <a:pt x="3068" y="344"/>
                      <a:pt x="2915" y="404"/>
                    </a:cubicBezTo>
                    <a:cubicBezTo>
                      <a:pt x="2833" y="435"/>
                      <a:pt x="2754" y="474"/>
                      <a:pt x="2679" y="519"/>
                    </a:cubicBezTo>
                    <a:cubicBezTo>
                      <a:pt x="2681" y="485"/>
                      <a:pt x="2681" y="449"/>
                      <a:pt x="2679" y="413"/>
                    </a:cubicBezTo>
                    <a:cubicBezTo>
                      <a:pt x="2678" y="380"/>
                      <a:pt x="2678" y="340"/>
                      <a:pt x="2667" y="306"/>
                    </a:cubicBezTo>
                    <a:cubicBezTo>
                      <a:pt x="2654" y="264"/>
                      <a:pt x="2619" y="241"/>
                      <a:pt x="2579" y="241"/>
                    </a:cubicBezTo>
                    <a:cubicBezTo>
                      <a:pt x="2570" y="241"/>
                      <a:pt x="2561" y="242"/>
                      <a:pt x="2551" y="245"/>
                    </a:cubicBezTo>
                    <a:cubicBezTo>
                      <a:pt x="2511" y="254"/>
                      <a:pt x="2472" y="274"/>
                      <a:pt x="2435" y="291"/>
                    </a:cubicBezTo>
                    <a:cubicBezTo>
                      <a:pt x="2399" y="308"/>
                      <a:pt x="2364" y="327"/>
                      <a:pt x="2330" y="348"/>
                    </a:cubicBezTo>
                    <a:cubicBezTo>
                      <a:pt x="2280" y="377"/>
                      <a:pt x="2236" y="413"/>
                      <a:pt x="2193" y="450"/>
                    </a:cubicBezTo>
                    <a:cubicBezTo>
                      <a:pt x="2168" y="382"/>
                      <a:pt x="2141" y="316"/>
                      <a:pt x="2103" y="255"/>
                    </a:cubicBezTo>
                    <a:cubicBezTo>
                      <a:pt x="2052" y="175"/>
                      <a:pt x="1989" y="88"/>
                      <a:pt x="1909" y="37"/>
                    </a:cubicBezTo>
                    <a:cubicBezTo>
                      <a:pt x="1876" y="16"/>
                      <a:pt x="1838" y="0"/>
                      <a:pt x="17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6" name="Google Shape;526;p33"/>
            <p:cNvGrpSpPr/>
            <p:nvPr/>
          </p:nvGrpSpPr>
          <p:grpSpPr>
            <a:xfrm>
              <a:off x="-232185" y="3168923"/>
              <a:ext cx="829718" cy="733163"/>
              <a:chOff x="213307" y="3101800"/>
              <a:chExt cx="456491" cy="403369"/>
            </a:xfrm>
          </p:grpSpPr>
          <p:sp>
            <p:nvSpPr>
              <p:cNvPr id="527" name="Google Shape;527;p33"/>
              <p:cNvSpPr/>
              <p:nvPr/>
            </p:nvSpPr>
            <p:spPr>
              <a:xfrm>
                <a:off x="213307" y="3101800"/>
                <a:ext cx="456491" cy="403369"/>
              </a:xfrm>
              <a:custGeom>
                <a:avLst/>
                <a:gdLst/>
                <a:ahLst/>
                <a:cxnLst/>
                <a:rect l="l" t="t" r="r" b="b"/>
                <a:pathLst>
                  <a:path w="9487" h="8383" extrusionOk="0">
                    <a:moveTo>
                      <a:pt x="2346" y="1"/>
                    </a:moveTo>
                    <a:cubicBezTo>
                      <a:pt x="1964" y="1"/>
                      <a:pt x="1569" y="161"/>
                      <a:pt x="1275" y="390"/>
                    </a:cubicBezTo>
                    <a:cubicBezTo>
                      <a:pt x="1088" y="534"/>
                      <a:pt x="932" y="728"/>
                      <a:pt x="866" y="953"/>
                    </a:cubicBezTo>
                    <a:cubicBezTo>
                      <a:pt x="571" y="1248"/>
                      <a:pt x="429" y="1722"/>
                      <a:pt x="318" y="2099"/>
                    </a:cubicBezTo>
                    <a:cubicBezTo>
                      <a:pt x="101" y="2834"/>
                      <a:pt x="17" y="3588"/>
                      <a:pt x="11" y="4351"/>
                    </a:cubicBezTo>
                    <a:cubicBezTo>
                      <a:pt x="0" y="5497"/>
                      <a:pt x="80" y="6821"/>
                      <a:pt x="790" y="7775"/>
                    </a:cubicBezTo>
                    <a:cubicBezTo>
                      <a:pt x="944" y="7982"/>
                      <a:pt x="1125" y="8204"/>
                      <a:pt x="1372" y="8301"/>
                    </a:cubicBezTo>
                    <a:cubicBezTo>
                      <a:pt x="1530" y="8362"/>
                      <a:pt x="1702" y="8383"/>
                      <a:pt x="1873" y="8383"/>
                    </a:cubicBezTo>
                    <a:cubicBezTo>
                      <a:pt x="1985" y="8383"/>
                      <a:pt x="2098" y="8374"/>
                      <a:pt x="2206" y="8362"/>
                    </a:cubicBezTo>
                    <a:cubicBezTo>
                      <a:pt x="2501" y="8333"/>
                      <a:pt x="2794" y="8274"/>
                      <a:pt x="3090" y="8236"/>
                    </a:cubicBezTo>
                    <a:cubicBezTo>
                      <a:pt x="3503" y="8183"/>
                      <a:pt x="3919" y="8150"/>
                      <a:pt x="4335" y="8094"/>
                    </a:cubicBezTo>
                    <a:cubicBezTo>
                      <a:pt x="4738" y="8039"/>
                      <a:pt x="5123" y="7934"/>
                      <a:pt x="5520" y="7845"/>
                    </a:cubicBezTo>
                    <a:cubicBezTo>
                      <a:pt x="5911" y="7756"/>
                      <a:pt x="6317" y="7768"/>
                      <a:pt x="6713" y="7700"/>
                    </a:cubicBezTo>
                    <a:cubicBezTo>
                      <a:pt x="7048" y="7643"/>
                      <a:pt x="7383" y="7570"/>
                      <a:pt x="7715" y="7497"/>
                    </a:cubicBezTo>
                    <a:cubicBezTo>
                      <a:pt x="8029" y="7427"/>
                      <a:pt x="8350" y="7341"/>
                      <a:pt x="8627" y="7175"/>
                    </a:cubicBezTo>
                    <a:cubicBezTo>
                      <a:pt x="8894" y="7017"/>
                      <a:pt x="9101" y="6767"/>
                      <a:pt x="9251" y="6499"/>
                    </a:cubicBezTo>
                    <a:cubicBezTo>
                      <a:pt x="9374" y="6271"/>
                      <a:pt x="9486" y="5967"/>
                      <a:pt x="9344" y="5715"/>
                    </a:cubicBezTo>
                    <a:cubicBezTo>
                      <a:pt x="9199" y="5459"/>
                      <a:pt x="8819" y="5209"/>
                      <a:pt x="8489" y="5209"/>
                    </a:cubicBezTo>
                    <a:cubicBezTo>
                      <a:pt x="8440" y="5209"/>
                      <a:pt x="8393" y="5214"/>
                      <a:pt x="8347" y="5226"/>
                    </a:cubicBezTo>
                    <a:cubicBezTo>
                      <a:pt x="8363" y="5129"/>
                      <a:pt x="8353" y="5028"/>
                      <a:pt x="8300" y="4938"/>
                    </a:cubicBezTo>
                    <a:cubicBezTo>
                      <a:pt x="8242" y="4840"/>
                      <a:pt x="8145" y="4771"/>
                      <a:pt x="8036" y="4744"/>
                    </a:cubicBezTo>
                    <a:cubicBezTo>
                      <a:pt x="8092" y="4582"/>
                      <a:pt x="8104" y="4398"/>
                      <a:pt x="8091" y="4239"/>
                    </a:cubicBezTo>
                    <a:cubicBezTo>
                      <a:pt x="8065" y="3891"/>
                      <a:pt x="7909" y="3524"/>
                      <a:pt x="7636" y="3296"/>
                    </a:cubicBezTo>
                    <a:cubicBezTo>
                      <a:pt x="7447" y="3140"/>
                      <a:pt x="7208" y="3052"/>
                      <a:pt x="6967" y="3052"/>
                    </a:cubicBezTo>
                    <a:cubicBezTo>
                      <a:pt x="6862" y="3052"/>
                      <a:pt x="6757" y="3068"/>
                      <a:pt x="6655" y="3103"/>
                    </a:cubicBezTo>
                    <a:cubicBezTo>
                      <a:pt x="6367" y="3205"/>
                      <a:pt x="6118" y="3426"/>
                      <a:pt x="6012" y="3716"/>
                    </a:cubicBezTo>
                    <a:cubicBezTo>
                      <a:pt x="5970" y="3832"/>
                      <a:pt x="5961" y="3944"/>
                      <a:pt x="5977" y="4050"/>
                    </a:cubicBezTo>
                    <a:cubicBezTo>
                      <a:pt x="5841" y="4050"/>
                      <a:pt x="5706" y="4085"/>
                      <a:pt x="5599" y="4156"/>
                    </a:cubicBezTo>
                    <a:cubicBezTo>
                      <a:pt x="5541" y="4097"/>
                      <a:pt x="5471" y="4047"/>
                      <a:pt x="5394" y="4016"/>
                    </a:cubicBezTo>
                    <a:cubicBezTo>
                      <a:pt x="5546" y="3855"/>
                      <a:pt x="5619" y="3618"/>
                      <a:pt x="5624" y="3389"/>
                    </a:cubicBezTo>
                    <a:cubicBezTo>
                      <a:pt x="5630" y="3040"/>
                      <a:pt x="5490" y="2594"/>
                      <a:pt x="5098" y="2527"/>
                    </a:cubicBezTo>
                    <a:lnTo>
                      <a:pt x="5094" y="2527"/>
                    </a:lnTo>
                    <a:cubicBezTo>
                      <a:pt x="5121" y="2461"/>
                      <a:pt x="5142" y="2395"/>
                      <a:pt x="5158" y="2339"/>
                    </a:cubicBezTo>
                    <a:cubicBezTo>
                      <a:pt x="5242" y="2028"/>
                      <a:pt x="5203" y="1677"/>
                      <a:pt x="5044" y="1395"/>
                    </a:cubicBezTo>
                    <a:cubicBezTo>
                      <a:pt x="4896" y="1133"/>
                      <a:pt x="4629" y="931"/>
                      <a:pt x="4323" y="931"/>
                    </a:cubicBezTo>
                    <a:cubicBezTo>
                      <a:pt x="4306" y="931"/>
                      <a:pt x="4289" y="931"/>
                      <a:pt x="4271" y="933"/>
                    </a:cubicBezTo>
                    <a:cubicBezTo>
                      <a:pt x="3981" y="954"/>
                      <a:pt x="3714" y="1116"/>
                      <a:pt x="3543" y="1346"/>
                    </a:cubicBezTo>
                    <a:cubicBezTo>
                      <a:pt x="3505" y="1396"/>
                      <a:pt x="3475" y="1451"/>
                      <a:pt x="3450" y="1507"/>
                    </a:cubicBezTo>
                    <a:cubicBezTo>
                      <a:pt x="3384" y="1464"/>
                      <a:pt x="3308" y="1435"/>
                      <a:pt x="3232" y="1422"/>
                    </a:cubicBezTo>
                    <a:cubicBezTo>
                      <a:pt x="3316" y="1292"/>
                      <a:pt x="3371" y="1145"/>
                      <a:pt x="3385" y="982"/>
                    </a:cubicBezTo>
                    <a:cubicBezTo>
                      <a:pt x="3410" y="686"/>
                      <a:pt x="3269" y="402"/>
                      <a:pt x="3036" y="223"/>
                    </a:cubicBezTo>
                    <a:cubicBezTo>
                      <a:pt x="2831" y="67"/>
                      <a:pt x="2591" y="1"/>
                      <a:pt x="23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33"/>
              <p:cNvSpPr/>
              <p:nvPr/>
            </p:nvSpPr>
            <p:spPr>
              <a:xfrm>
                <a:off x="294721" y="3226665"/>
                <a:ext cx="137279" cy="252521"/>
              </a:xfrm>
              <a:custGeom>
                <a:avLst/>
                <a:gdLst/>
                <a:ahLst/>
                <a:cxnLst/>
                <a:rect l="l" t="t" r="r" b="b"/>
                <a:pathLst>
                  <a:path w="2853" h="5248" extrusionOk="0">
                    <a:moveTo>
                      <a:pt x="527" y="0"/>
                    </a:moveTo>
                    <a:cubicBezTo>
                      <a:pt x="496" y="0"/>
                      <a:pt x="472" y="26"/>
                      <a:pt x="472" y="56"/>
                    </a:cubicBezTo>
                    <a:lnTo>
                      <a:pt x="492" y="1611"/>
                    </a:lnTo>
                    <a:lnTo>
                      <a:pt x="96" y="1281"/>
                    </a:lnTo>
                    <a:cubicBezTo>
                      <a:pt x="86" y="1273"/>
                      <a:pt x="74" y="1269"/>
                      <a:pt x="62" y="1269"/>
                    </a:cubicBezTo>
                    <a:cubicBezTo>
                      <a:pt x="46" y="1269"/>
                      <a:pt x="31" y="1276"/>
                      <a:pt x="21" y="1289"/>
                    </a:cubicBezTo>
                    <a:cubicBezTo>
                      <a:pt x="1" y="1312"/>
                      <a:pt x="5" y="1347"/>
                      <a:pt x="27" y="1365"/>
                    </a:cubicBezTo>
                    <a:lnTo>
                      <a:pt x="503" y="1761"/>
                    </a:lnTo>
                    <a:lnTo>
                      <a:pt x="1325" y="3640"/>
                    </a:lnTo>
                    <a:lnTo>
                      <a:pt x="709" y="5172"/>
                    </a:lnTo>
                    <a:cubicBezTo>
                      <a:pt x="697" y="5200"/>
                      <a:pt x="712" y="5232"/>
                      <a:pt x="740" y="5243"/>
                    </a:cubicBezTo>
                    <a:cubicBezTo>
                      <a:pt x="746" y="5246"/>
                      <a:pt x="753" y="5248"/>
                      <a:pt x="760" y="5248"/>
                    </a:cubicBezTo>
                    <a:cubicBezTo>
                      <a:pt x="781" y="5248"/>
                      <a:pt x="802" y="5234"/>
                      <a:pt x="809" y="5213"/>
                    </a:cubicBezTo>
                    <a:lnTo>
                      <a:pt x="2008" y="2228"/>
                    </a:lnTo>
                    <a:lnTo>
                      <a:pt x="2816" y="1817"/>
                    </a:lnTo>
                    <a:cubicBezTo>
                      <a:pt x="2842" y="1804"/>
                      <a:pt x="2852" y="1770"/>
                      <a:pt x="2839" y="1743"/>
                    </a:cubicBezTo>
                    <a:cubicBezTo>
                      <a:pt x="2830" y="1725"/>
                      <a:pt x="2810" y="1714"/>
                      <a:pt x="2790" y="1714"/>
                    </a:cubicBezTo>
                    <a:cubicBezTo>
                      <a:pt x="2781" y="1714"/>
                      <a:pt x="2773" y="1716"/>
                      <a:pt x="2765" y="1720"/>
                    </a:cubicBezTo>
                    <a:lnTo>
                      <a:pt x="2022" y="2100"/>
                    </a:lnTo>
                    <a:lnTo>
                      <a:pt x="2063" y="183"/>
                    </a:lnTo>
                    <a:cubicBezTo>
                      <a:pt x="2063" y="152"/>
                      <a:pt x="2040" y="127"/>
                      <a:pt x="2009" y="127"/>
                    </a:cubicBezTo>
                    <a:cubicBezTo>
                      <a:pt x="1974" y="130"/>
                      <a:pt x="1953" y="151"/>
                      <a:pt x="1953" y="182"/>
                    </a:cubicBezTo>
                    <a:lnTo>
                      <a:pt x="1911" y="2181"/>
                    </a:lnTo>
                    <a:lnTo>
                      <a:pt x="1382" y="3500"/>
                    </a:lnTo>
                    <a:lnTo>
                      <a:pt x="603" y="1718"/>
                    </a:lnTo>
                    <a:lnTo>
                      <a:pt x="581" y="55"/>
                    </a:lnTo>
                    <a:cubicBezTo>
                      <a:pt x="581" y="25"/>
                      <a:pt x="556" y="0"/>
                      <a:pt x="5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33"/>
              <p:cNvSpPr/>
              <p:nvPr/>
            </p:nvSpPr>
            <p:spPr>
              <a:xfrm>
                <a:off x="367956" y="3345948"/>
                <a:ext cx="207194" cy="126549"/>
              </a:xfrm>
              <a:custGeom>
                <a:avLst/>
                <a:gdLst/>
                <a:ahLst/>
                <a:cxnLst/>
                <a:rect l="l" t="t" r="r" b="b"/>
                <a:pathLst>
                  <a:path w="4306" h="2630" extrusionOk="0">
                    <a:moveTo>
                      <a:pt x="2179" y="0"/>
                    </a:moveTo>
                    <a:cubicBezTo>
                      <a:pt x="2153" y="0"/>
                      <a:pt x="2128" y="20"/>
                      <a:pt x="2125" y="46"/>
                    </a:cubicBezTo>
                    <a:lnTo>
                      <a:pt x="1931" y="1396"/>
                    </a:lnTo>
                    <a:lnTo>
                      <a:pt x="35" y="2528"/>
                    </a:lnTo>
                    <a:cubicBezTo>
                      <a:pt x="8" y="2544"/>
                      <a:pt x="1" y="2577"/>
                      <a:pt x="17" y="2603"/>
                    </a:cubicBezTo>
                    <a:cubicBezTo>
                      <a:pt x="27" y="2621"/>
                      <a:pt x="45" y="2629"/>
                      <a:pt x="64" y="2629"/>
                    </a:cubicBezTo>
                    <a:cubicBezTo>
                      <a:pt x="73" y="2629"/>
                      <a:pt x="83" y="2627"/>
                      <a:pt x="92" y="2622"/>
                    </a:cubicBezTo>
                    <a:lnTo>
                      <a:pt x="2925" y="930"/>
                    </a:lnTo>
                    <a:lnTo>
                      <a:pt x="4252" y="930"/>
                    </a:lnTo>
                    <a:cubicBezTo>
                      <a:pt x="4283" y="930"/>
                      <a:pt x="4306" y="905"/>
                      <a:pt x="4306" y="876"/>
                    </a:cubicBezTo>
                    <a:cubicBezTo>
                      <a:pt x="4306" y="846"/>
                      <a:pt x="4283" y="820"/>
                      <a:pt x="4252" y="820"/>
                    </a:cubicBezTo>
                    <a:lnTo>
                      <a:pt x="3108" y="820"/>
                    </a:lnTo>
                    <a:lnTo>
                      <a:pt x="3751" y="436"/>
                    </a:lnTo>
                    <a:cubicBezTo>
                      <a:pt x="3778" y="421"/>
                      <a:pt x="3786" y="388"/>
                      <a:pt x="3770" y="362"/>
                    </a:cubicBezTo>
                    <a:cubicBezTo>
                      <a:pt x="3760" y="345"/>
                      <a:pt x="3742" y="335"/>
                      <a:pt x="3724" y="335"/>
                    </a:cubicBezTo>
                    <a:cubicBezTo>
                      <a:pt x="3714" y="335"/>
                      <a:pt x="3704" y="338"/>
                      <a:pt x="3694" y="344"/>
                    </a:cubicBezTo>
                    <a:lnTo>
                      <a:pt x="2053" y="1324"/>
                    </a:lnTo>
                    <a:lnTo>
                      <a:pt x="2233" y="62"/>
                    </a:lnTo>
                    <a:cubicBezTo>
                      <a:pt x="2237" y="33"/>
                      <a:pt x="2216" y="4"/>
                      <a:pt x="2187" y="1"/>
                    </a:cubicBezTo>
                    <a:cubicBezTo>
                      <a:pt x="2184" y="1"/>
                      <a:pt x="2182" y="0"/>
                      <a:pt x="21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0" name="Google Shape;530;p33"/>
            <p:cNvGrpSpPr/>
            <p:nvPr/>
          </p:nvGrpSpPr>
          <p:grpSpPr>
            <a:xfrm>
              <a:off x="7273481" y="3781983"/>
              <a:ext cx="3741021" cy="1356981"/>
              <a:chOff x="799618" y="2535505"/>
              <a:chExt cx="1382849" cy="445087"/>
            </a:xfrm>
          </p:grpSpPr>
          <p:sp>
            <p:nvSpPr>
              <p:cNvPr id="531" name="Google Shape;531;p33"/>
              <p:cNvSpPr/>
              <p:nvPr/>
            </p:nvSpPr>
            <p:spPr>
              <a:xfrm>
                <a:off x="799618" y="2535554"/>
                <a:ext cx="1382849" cy="445039"/>
              </a:xfrm>
              <a:custGeom>
                <a:avLst/>
                <a:gdLst/>
                <a:ahLst/>
                <a:cxnLst/>
                <a:rect l="l" t="t" r="r" b="b"/>
                <a:pathLst>
                  <a:path w="28739" h="9249" extrusionOk="0">
                    <a:moveTo>
                      <a:pt x="14461" y="1"/>
                    </a:moveTo>
                    <a:cubicBezTo>
                      <a:pt x="14421" y="1"/>
                      <a:pt x="14386" y="5"/>
                      <a:pt x="14355" y="12"/>
                    </a:cubicBezTo>
                    <a:cubicBezTo>
                      <a:pt x="13072" y="313"/>
                      <a:pt x="11624" y="961"/>
                      <a:pt x="10155" y="1779"/>
                    </a:cubicBezTo>
                    <a:cubicBezTo>
                      <a:pt x="5201" y="4540"/>
                      <a:pt x="0" y="9249"/>
                      <a:pt x="0" y="9249"/>
                    </a:cubicBezTo>
                    <a:lnTo>
                      <a:pt x="28739" y="9220"/>
                    </a:lnTo>
                    <a:cubicBezTo>
                      <a:pt x="26747" y="7427"/>
                      <a:pt x="22013" y="4060"/>
                      <a:pt x="18487" y="1930"/>
                    </a:cubicBezTo>
                    <a:cubicBezTo>
                      <a:pt x="18487" y="1930"/>
                      <a:pt x="18485" y="1930"/>
                      <a:pt x="18478" y="1926"/>
                    </a:cubicBezTo>
                    <a:cubicBezTo>
                      <a:pt x="16591" y="786"/>
                      <a:pt x="15051" y="1"/>
                      <a:pt x="144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33"/>
              <p:cNvSpPr/>
              <p:nvPr/>
            </p:nvSpPr>
            <p:spPr>
              <a:xfrm>
                <a:off x="1284450" y="2535505"/>
                <a:ext cx="404379" cy="136317"/>
              </a:xfrm>
              <a:custGeom>
                <a:avLst/>
                <a:gdLst/>
                <a:ahLst/>
                <a:cxnLst/>
                <a:rect l="l" t="t" r="r" b="b"/>
                <a:pathLst>
                  <a:path w="8404" h="2833" extrusionOk="0">
                    <a:moveTo>
                      <a:pt x="4386" y="1"/>
                    </a:moveTo>
                    <a:cubicBezTo>
                      <a:pt x="4347" y="1"/>
                      <a:pt x="4312" y="4"/>
                      <a:pt x="4281" y="12"/>
                    </a:cubicBezTo>
                    <a:cubicBezTo>
                      <a:pt x="2997" y="313"/>
                      <a:pt x="1550" y="961"/>
                      <a:pt x="80" y="1779"/>
                    </a:cubicBezTo>
                    <a:cubicBezTo>
                      <a:pt x="29" y="1846"/>
                      <a:pt x="0" y="1883"/>
                      <a:pt x="0" y="1883"/>
                    </a:cubicBezTo>
                    <a:lnTo>
                      <a:pt x="1571" y="1599"/>
                    </a:lnTo>
                    <a:lnTo>
                      <a:pt x="1571" y="1599"/>
                    </a:lnTo>
                    <a:cubicBezTo>
                      <a:pt x="1571" y="1599"/>
                      <a:pt x="951" y="2443"/>
                      <a:pt x="972" y="2676"/>
                    </a:cubicBezTo>
                    <a:cubicBezTo>
                      <a:pt x="979" y="2749"/>
                      <a:pt x="1035" y="2785"/>
                      <a:pt x="1124" y="2785"/>
                    </a:cubicBezTo>
                    <a:cubicBezTo>
                      <a:pt x="1321" y="2785"/>
                      <a:pt x="1679" y="2607"/>
                      <a:pt x="2012" y="2255"/>
                    </a:cubicBezTo>
                    <a:cubicBezTo>
                      <a:pt x="2379" y="1870"/>
                      <a:pt x="2734" y="1686"/>
                      <a:pt x="2940" y="1686"/>
                    </a:cubicBezTo>
                    <a:cubicBezTo>
                      <a:pt x="3006" y="1686"/>
                      <a:pt x="3056" y="1705"/>
                      <a:pt x="3087" y="1741"/>
                    </a:cubicBezTo>
                    <a:cubicBezTo>
                      <a:pt x="3217" y="1891"/>
                      <a:pt x="3680" y="2677"/>
                      <a:pt x="3680" y="2677"/>
                    </a:cubicBezTo>
                    <a:cubicBezTo>
                      <a:pt x="3680" y="2677"/>
                      <a:pt x="4063" y="2832"/>
                      <a:pt x="4224" y="2832"/>
                    </a:cubicBezTo>
                    <a:cubicBezTo>
                      <a:pt x="4261" y="2832"/>
                      <a:pt x="4286" y="2824"/>
                      <a:pt x="4292" y="2805"/>
                    </a:cubicBezTo>
                    <a:cubicBezTo>
                      <a:pt x="4328" y="2697"/>
                      <a:pt x="4250" y="1883"/>
                      <a:pt x="4503" y="1741"/>
                    </a:cubicBezTo>
                    <a:cubicBezTo>
                      <a:pt x="4617" y="1677"/>
                      <a:pt x="4760" y="1633"/>
                      <a:pt x="4918" y="1633"/>
                    </a:cubicBezTo>
                    <a:cubicBezTo>
                      <a:pt x="5113" y="1633"/>
                      <a:pt x="5330" y="1701"/>
                      <a:pt x="5541" y="1883"/>
                    </a:cubicBezTo>
                    <a:cubicBezTo>
                      <a:pt x="5921" y="2212"/>
                      <a:pt x="6218" y="2657"/>
                      <a:pt x="6683" y="2678"/>
                    </a:cubicBezTo>
                    <a:cubicBezTo>
                      <a:pt x="6689" y="2678"/>
                      <a:pt x="6695" y="2679"/>
                      <a:pt x="6701" y="2679"/>
                    </a:cubicBezTo>
                    <a:cubicBezTo>
                      <a:pt x="7150" y="2679"/>
                      <a:pt x="7151" y="1985"/>
                      <a:pt x="7255" y="1741"/>
                    </a:cubicBezTo>
                    <a:cubicBezTo>
                      <a:pt x="7278" y="1686"/>
                      <a:pt x="7348" y="1665"/>
                      <a:pt x="7442" y="1665"/>
                    </a:cubicBezTo>
                    <a:cubicBezTo>
                      <a:pt x="7752" y="1665"/>
                      <a:pt x="8332" y="1898"/>
                      <a:pt x="8403" y="1926"/>
                    </a:cubicBezTo>
                    <a:cubicBezTo>
                      <a:pt x="6515" y="786"/>
                      <a:pt x="4974" y="1"/>
                      <a:pt x="43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3" name="Google Shape;533;p33"/>
            <p:cNvGrpSpPr/>
            <p:nvPr/>
          </p:nvGrpSpPr>
          <p:grpSpPr>
            <a:xfrm>
              <a:off x="-1870508" y="3781983"/>
              <a:ext cx="3741021" cy="1356981"/>
              <a:chOff x="799618" y="2535505"/>
              <a:chExt cx="1382849" cy="445087"/>
            </a:xfrm>
          </p:grpSpPr>
          <p:sp>
            <p:nvSpPr>
              <p:cNvPr id="534" name="Google Shape;534;p33"/>
              <p:cNvSpPr/>
              <p:nvPr/>
            </p:nvSpPr>
            <p:spPr>
              <a:xfrm>
                <a:off x="799618" y="2535554"/>
                <a:ext cx="1382849" cy="445039"/>
              </a:xfrm>
              <a:custGeom>
                <a:avLst/>
                <a:gdLst/>
                <a:ahLst/>
                <a:cxnLst/>
                <a:rect l="l" t="t" r="r" b="b"/>
                <a:pathLst>
                  <a:path w="28739" h="9249" extrusionOk="0">
                    <a:moveTo>
                      <a:pt x="14461" y="1"/>
                    </a:moveTo>
                    <a:cubicBezTo>
                      <a:pt x="14421" y="1"/>
                      <a:pt x="14386" y="5"/>
                      <a:pt x="14355" y="12"/>
                    </a:cubicBezTo>
                    <a:cubicBezTo>
                      <a:pt x="13072" y="313"/>
                      <a:pt x="11624" y="961"/>
                      <a:pt x="10155" y="1779"/>
                    </a:cubicBezTo>
                    <a:cubicBezTo>
                      <a:pt x="5201" y="4540"/>
                      <a:pt x="0" y="9249"/>
                      <a:pt x="0" y="9249"/>
                    </a:cubicBezTo>
                    <a:lnTo>
                      <a:pt x="28739" y="9220"/>
                    </a:lnTo>
                    <a:cubicBezTo>
                      <a:pt x="26747" y="7427"/>
                      <a:pt x="22013" y="4060"/>
                      <a:pt x="18487" y="1930"/>
                    </a:cubicBezTo>
                    <a:cubicBezTo>
                      <a:pt x="18487" y="1930"/>
                      <a:pt x="18485" y="1930"/>
                      <a:pt x="18478" y="1926"/>
                    </a:cubicBezTo>
                    <a:cubicBezTo>
                      <a:pt x="16591" y="786"/>
                      <a:pt x="15051" y="1"/>
                      <a:pt x="144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33"/>
              <p:cNvSpPr/>
              <p:nvPr/>
            </p:nvSpPr>
            <p:spPr>
              <a:xfrm>
                <a:off x="1284450" y="2535505"/>
                <a:ext cx="404379" cy="136317"/>
              </a:xfrm>
              <a:custGeom>
                <a:avLst/>
                <a:gdLst/>
                <a:ahLst/>
                <a:cxnLst/>
                <a:rect l="l" t="t" r="r" b="b"/>
                <a:pathLst>
                  <a:path w="8404" h="2833" extrusionOk="0">
                    <a:moveTo>
                      <a:pt x="4386" y="1"/>
                    </a:moveTo>
                    <a:cubicBezTo>
                      <a:pt x="4347" y="1"/>
                      <a:pt x="4312" y="4"/>
                      <a:pt x="4281" y="12"/>
                    </a:cubicBezTo>
                    <a:cubicBezTo>
                      <a:pt x="2997" y="313"/>
                      <a:pt x="1550" y="961"/>
                      <a:pt x="80" y="1779"/>
                    </a:cubicBezTo>
                    <a:cubicBezTo>
                      <a:pt x="29" y="1846"/>
                      <a:pt x="0" y="1883"/>
                      <a:pt x="0" y="1883"/>
                    </a:cubicBezTo>
                    <a:lnTo>
                      <a:pt x="1571" y="1599"/>
                    </a:lnTo>
                    <a:lnTo>
                      <a:pt x="1571" y="1599"/>
                    </a:lnTo>
                    <a:cubicBezTo>
                      <a:pt x="1571" y="1599"/>
                      <a:pt x="951" y="2443"/>
                      <a:pt x="972" y="2676"/>
                    </a:cubicBezTo>
                    <a:cubicBezTo>
                      <a:pt x="979" y="2749"/>
                      <a:pt x="1035" y="2785"/>
                      <a:pt x="1124" y="2785"/>
                    </a:cubicBezTo>
                    <a:cubicBezTo>
                      <a:pt x="1321" y="2785"/>
                      <a:pt x="1679" y="2607"/>
                      <a:pt x="2012" y="2255"/>
                    </a:cubicBezTo>
                    <a:cubicBezTo>
                      <a:pt x="2379" y="1870"/>
                      <a:pt x="2734" y="1686"/>
                      <a:pt x="2940" y="1686"/>
                    </a:cubicBezTo>
                    <a:cubicBezTo>
                      <a:pt x="3006" y="1686"/>
                      <a:pt x="3056" y="1705"/>
                      <a:pt x="3087" y="1741"/>
                    </a:cubicBezTo>
                    <a:cubicBezTo>
                      <a:pt x="3217" y="1891"/>
                      <a:pt x="3680" y="2677"/>
                      <a:pt x="3680" y="2677"/>
                    </a:cubicBezTo>
                    <a:cubicBezTo>
                      <a:pt x="3680" y="2677"/>
                      <a:pt x="4063" y="2832"/>
                      <a:pt x="4224" y="2832"/>
                    </a:cubicBezTo>
                    <a:cubicBezTo>
                      <a:pt x="4261" y="2832"/>
                      <a:pt x="4286" y="2824"/>
                      <a:pt x="4292" y="2805"/>
                    </a:cubicBezTo>
                    <a:cubicBezTo>
                      <a:pt x="4328" y="2697"/>
                      <a:pt x="4250" y="1883"/>
                      <a:pt x="4503" y="1741"/>
                    </a:cubicBezTo>
                    <a:cubicBezTo>
                      <a:pt x="4617" y="1677"/>
                      <a:pt x="4760" y="1633"/>
                      <a:pt x="4918" y="1633"/>
                    </a:cubicBezTo>
                    <a:cubicBezTo>
                      <a:pt x="5113" y="1633"/>
                      <a:pt x="5330" y="1701"/>
                      <a:pt x="5541" y="1883"/>
                    </a:cubicBezTo>
                    <a:cubicBezTo>
                      <a:pt x="5921" y="2212"/>
                      <a:pt x="6218" y="2657"/>
                      <a:pt x="6683" y="2678"/>
                    </a:cubicBezTo>
                    <a:cubicBezTo>
                      <a:pt x="6689" y="2678"/>
                      <a:pt x="6695" y="2679"/>
                      <a:pt x="6701" y="2679"/>
                    </a:cubicBezTo>
                    <a:cubicBezTo>
                      <a:pt x="7150" y="2679"/>
                      <a:pt x="7151" y="1985"/>
                      <a:pt x="7255" y="1741"/>
                    </a:cubicBezTo>
                    <a:cubicBezTo>
                      <a:pt x="7278" y="1686"/>
                      <a:pt x="7348" y="1665"/>
                      <a:pt x="7442" y="1665"/>
                    </a:cubicBezTo>
                    <a:cubicBezTo>
                      <a:pt x="7752" y="1665"/>
                      <a:pt x="8332" y="1898"/>
                      <a:pt x="8403" y="1926"/>
                    </a:cubicBezTo>
                    <a:cubicBezTo>
                      <a:pt x="6515" y="786"/>
                      <a:pt x="4974" y="1"/>
                      <a:pt x="43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6" name="Google Shape;536;p33"/>
            <p:cNvGrpSpPr/>
            <p:nvPr/>
          </p:nvGrpSpPr>
          <p:grpSpPr>
            <a:xfrm>
              <a:off x="8534807" y="4436392"/>
              <a:ext cx="829696" cy="797711"/>
              <a:chOff x="3017258" y="3493429"/>
              <a:chExt cx="438783" cy="421846"/>
            </a:xfrm>
          </p:grpSpPr>
          <p:sp>
            <p:nvSpPr>
              <p:cNvPr id="537" name="Google Shape;537;p33"/>
              <p:cNvSpPr/>
              <p:nvPr/>
            </p:nvSpPr>
            <p:spPr>
              <a:xfrm>
                <a:off x="3017258" y="3493429"/>
                <a:ext cx="438783" cy="421124"/>
              </a:xfrm>
              <a:custGeom>
                <a:avLst/>
                <a:gdLst/>
                <a:ahLst/>
                <a:cxnLst/>
                <a:rect l="l" t="t" r="r" b="b"/>
                <a:pathLst>
                  <a:path w="9119" h="8752" extrusionOk="0">
                    <a:moveTo>
                      <a:pt x="4347" y="1"/>
                    </a:moveTo>
                    <a:cubicBezTo>
                      <a:pt x="4315" y="1"/>
                      <a:pt x="4282" y="2"/>
                      <a:pt x="4250" y="4"/>
                    </a:cubicBezTo>
                    <a:cubicBezTo>
                      <a:pt x="3471" y="57"/>
                      <a:pt x="2730" y="659"/>
                      <a:pt x="2753" y="1482"/>
                    </a:cubicBezTo>
                    <a:cubicBezTo>
                      <a:pt x="2761" y="1771"/>
                      <a:pt x="2857" y="2045"/>
                      <a:pt x="3010" y="2284"/>
                    </a:cubicBezTo>
                    <a:cubicBezTo>
                      <a:pt x="2854" y="2315"/>
                      <a:pt x="2704" y="2394"/>
                      <a:pt x="2598" y="2507"/>
                    </a:cubicBezTo>
                    <a:cubicBezTo>
                      <a:pt x="2546" y="2497"/>
                      <a:pt x="2493" y="2492"/>
                      <a:pt x="2437" y="2492"/>
                    </a:cubicBezTo>
                    <a:cubicBezTo>
                      <a:pt x="2403" y="2492"/>
                      <a:pt x="2369" y="2494"/>
                      <a:pt x="2334" y="2498"/>
                    </a:cubicBezTo>
                    <a:cubicBezTo>
                      <a:pt x="2008" y="2534"/>
                      <a:pt x="1651" y="2620"/>
                      <a:pt x="1396" y="2836"/>
                    </a:cubicBezTo>
                    <a:cubicBezTo>
                      <a:pt x="838" y="3308"/>
                      <a:pt x="1150" y="4174"/>
                      <a:pt x="1549" y="4637"/>
                    </a:cubicBezTo>
                    <a:cubicBezTo>
                      <a:pt x="1652" y="4758"/>
                      <a:pt x="1775" y="4865"/>
                      <a:pt x="1908" y="4951"/>
                    </a:cubicBezTo>
                    <a:cubicBezTo>
                      <a:pt x="1856" y="4985"/>
                      <a:pt x="1809" y="5023"/>
                      <a:pt x="1771" y="5067"/>
                    </a:cubicBezTo>
                    <a:cubicBezTo>
                      <a:pt x="1768" y="5070"/>
                      <a:pt x="1767" y="5072"/>
                      <a:pt x="1766" y="5075"/>
                    </a:cubicBezTo>
                    <a:cubicBezTo>
                      <a:pt x="1715" y="5067"/>
                      <a:pt x="1663" y="5062"/>
                      <a:pt x="1610" y="5062"/>
                    </a:cubicBezTo>
                    <a:cubicBezTo>
                      <a:pt x="1418" y="5062"/>
                      <a:pt x="1214" y="5116"/>
                      <a:pt x="1039" y="5185"/>
                    </a:cubicBezTo>
                    <a:cubicBezTo>
                      <a:pt x="570" y="5372"/>
                      <a:pt x="57" y="5705"/>
                      <a:pt x="17" y="6253"/>
                    </a:cubicBezTo>
                    <a:cubicBezTo>
                      <a:pt x="1" y="6473"/>
                      <a:pt x="42" y="6738"/>
                      <a:pt x="215" y="6884"/>
                    </a:cubicBezTo>
                    <a:cubicBezTo>
                      <a:pt x="400" y="7423"/>
                      <a:pt x="1165" y="7537"/>
                      <a:pt x="1657" y="7682"/>
                    </a:cubicBezTo>
                    <a:cubicBezTo>
                      <a:pt x="1844" y="7737"/>
                      <a:pt x="2012" y="7822"/>
                      <a:pt x="2190" y="7900"/>
                    </a:cubicBezTo>
                    <a:cubicBezTo>
                      <a:pt x="2435" y="8005"/>
                      <a:pt x="2685" y="8098"/>
                      <a:pt x="2943" y="8171"/>
                    </a:cubicBezTo>
                    <a:cubicBezTo>
                      <a:pt x="3214" y="8246"/>
                      <a:pt x="3490" y="8296"/>
                      <a:pt x="3759" y="8371"/>
                    </a:cubicBezTo>
                    <a:cubicBezTo>
                      <a:pt x="4043" y="8450"/>
                      <a:pt x="4323" y="8538"/>
                      <a:pt x="4609" y="8599"/>
                    </a:cubicBezTo>
                    <a:cubicBezTo>
                      <a:pt x="5118" y="8711"/>
                      <a:pt x="5665" y="8751"/>
                      <a:pt x="6190" y="8751"/>
                    </a:cubicBezTo>
                    <a:cubicBezTo>
                      <a:pt x="6248" y="8751"/>
                      <a:pt x="6306" y="8751"/>
                      <a:pt x="6364" y="8750"/>
                    </a:cubicBezTo>
                    <a:cubicBezTo>
                      <a:pt x="6604" y="8746"/>
                      <a:pt x="6841" y="8724"/>
                      <a:pt x="7081" y="8724"/>
                    </a:cubicBezTo>
                    <a:cubicBezTo>
                      <a:pt x="7099" y="8724"/>
                      <a:pt x="7117" y="8724"/>
                      <a:pt x="7136" y="8724"/>
                    </a:cubicBezTo>
                    <a:cubicBezTo>
                      <a:pt x="7322" y="8724"/>
                      <a:pt x="7515" y="8722"/>
                      <a:pt x="7692" y="8664"/>
                    </a:cubicBezTo>
                    <a:cubicBezTo>
                      <a:pt x="7886" y="8601"/>
                      <a:pt x="8005" y="8475"/>
                      <a:pt x="8107" y="8303"/>
                    </a:cubicBezTo>
                    <a:cubicBezTo>
                      <a:pt x="8231" y="8096"/>
                      <a:pt x="8331" y="7866"/>
                      <a:pt x="8398" y="7634"/>
                    </a:cubicBezTo>
                    <a:cubicBezTo>
                      <a:pt x="8473" y="7376"/>
                      <a:pt x="8427" y="7097"/>
                      <a:pt x="8515" y="6844"/>
                    </a:cubicBezTo>
                    <a:cubicBezTo>
                      <a:pt x="8603" y="6595"/>
                      <a:pt x="8770" y="6380"/>
                      <a:pt x="8867" y="6134"/>
                    </a:cubicBezTo>
                    <a:cubicBezTo>
                      <a:pt x="9072" y="5618"/>
                      <a:pt x="9119" y="4986"/>
                      <a:pt x="8940" y="4458"/>
                    </a:cubicBezTo>
                    <a:cubicBezTo>
                      <a:pt x="8836" y="4148"/>
                      <a:pt x="8613" y="3836"/>
                      <a:pt x="8302" y="3836"/>
                    </a:cubicBezTo>
                    <a:cubicBezTo>
                      <a:pt x="8286" y="3836"/>
                      <a:pt x="8268" y="3837"/>
                      <a:pt x="8251" y="3839"/>
                    </a:cubicBezTo>
                    <a:cubicBezTo>
                      <a:pt x="8333" y="3475"/>
                      <a:pt x="8398" y="3104"/>
                      <a:pt x="8356" y="2731"/>
                    </a:cubicBezTo>
                    <a:cubicBezTo>
                      <a:pt x="8310" y="2323"/>
                      <a:pt x="8150" y="1872"/>
                      <a:pt x="7859" y="1574"/>
                    </a:cubicBezTo>
                    <a:cubicBezTo>
                      <a:pt x="7658" y="1370"/>
                      <a:pt x="7402" y="1266"/>
                      <a:pt x="7133" y="1266"/>
                    </a:cubicBezTo>
                    <a:cubicBezTo>
                      <a:pt x="7038" y="1266"/>
                      <a:pt x="6941" y="1279"/>
                      <a:pt x="6844" y="1305"/>
                    </a:cubicBezTo>
                    <a:cubicBezTo>
                      <a:pt x="6668" y="1353"/>
                      <a:pt x="6523" y="1440"/>
                      <a:pt x="6395" y="1551"/>
                    </a:cubicBezTo>
                    <a:cubicBezTo>
                      <a:pt x="6393" y="1392"/>
                      <a:pt x="6364" y="1221"/>
                      <a:pt x="6272" y="1089"/>
                    </a:cubicBezTo>
                    <a:cubicBezTo>
                      <a:pt x="6154" y="922"/>
                      <a:pt x="5949" y="852"/>
                      <a:pt x="5745" y="852"/>
                    </a:cubicBezTo>
                    <a:cubicBezTo>
                      <a:pt x="5663" y="852"/>
                      <a:pt x="5580" y="863"/>
                      <a:pt x="5503" y="884"/>
                    </a:cubicBezTo>
                    <a:cubicBezTo>
                      <a:pt x="5458" y="663"/>
                      <a:pt x="5357" y="454"/>
                      <a:pt x="5182" y="298"/>
                    </a:cubicBezTo>
                    <a:cubicBezTo>
                      <a:pt x="4954" y="95"/>
                      <a:pt x="4649" y="1"/>
                      <a:pt x="43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33"/>
              <p:cNvSpPr/>
              <p:nvPr/>
            </p:nvSpPr>
            <p:spPr>
              <a:xfrm>
                <a:off x="3132692" y="3563632"/>
                <a:ext cx="218742" cy="351643"/>
              </a:xfrm>
              <a:custGeom>
                <a:avLst/>
                <a:gdLst/>
                <a:ahLst/>
                <a:cxnLst/>
                <a:rect l="l" t="t" r="r" b="b"/>
                <a:pathLst>
                  <a:path w="4546" h="7308" extrusionOk="0">
                    <a:moveTo>
                      <a:pt x="1563" y="1"/>
                    </a:moveTo>
                    <a:cubicBezTo>
                      <a:pt x="1554" y="1"/>
                      <a:pt x="1545" y="3"/>
                      <a:pt x="1538" y="7"/>
                    </a:cubicBezTo>
                    <a:cubicBezTo>
                      <a:pt x="1511" y="22"/>
                      <a:pt x="1502" y="57"/>
                      <a:pt x="1516" y="81"/>
                    </a:cubicBezTo>
                    <a:lnTo>
                      <a:pt x="2228" y="1338"/>
                    </a:lnTo>
                    <a:lnTo>
                      <a:pt x="2228" y="3311"/>
                    </a:lnTo>
                    <a:lnTo>
                      <a:pt x="80" y="2520"/>
                    </a:lnTo>
                    <a:cubicBezTo>
                      <a:pt x="74" y="2518"/>
                      <a:pt x="68" y="2517"/>
                      <a:pt x="62" y="2517"/>
                    </a:cubicBezTo>
                    <a:cubicBezTo>
                      <a:pt x="40" y="2517"/>
                      <a:pt x="19" y="2530"/>
                      <a:pt x="11" y="2553"/>
                    </a:cubicBezTo>
                    <a:cubicBezTo>
                      <a:pt x="0" y="2580"/>
                      <a:pt x="15" y="2612"/>
                      <a:pt x="44" y="2622"/>
                    </a:cubicBezTo>
                    <a:lnTo>
                      <a:pt x="2246" y="3433"/>
                    </a:lnTo>
                    <a:lnTo>
                      <a:pt x="4437" y="7280"/>
                    </a:lnTo>
                    <a:cubicBezTo>
                      <a:pt x="4447" y="7297"/>
                      <a:pt x="4465" y="7308"/>
                      <a:pt x="4484" y="7308"/>
                    </a:cubicBezTo>
                    <a:cubicBezTo>
                      <a:pt x="4493" y="7308"/>
                      <a:pt x="4502" y="7305"/>
                      <a:pt x="4511" y="7301"/>
                    </a:cubicBezTo>
                    <a:cubicBezTo>
                      <a:pt x="4537" y="7287"/>
                      <a:pt x="4546" y="7254"/>
                      <a:pt x="4532" y="7227"/>
                    </a:cubicBezTo>
                    <a:lnTo>
                      <a:pt x="3499" y="5411"/>
                    </a:lnTo>
                    <a:lnTo>
                      <a:pt x="3796" y="3003"/>
                    </a:lnTo>
                    <a:lnTo>
                      <a:pt x="4421" y="2205"/>
                    </a:lnTo>
                    <a:cubicBezTo>
                      <a:pt x="4439" y="2181"/>
                      <a:pt x="4435" y="2147"/>
                      <a:pt x="4412" y="2129"/>
                    </a:cubicBezTo>
                    <a:cubicBezTo>
                      <a:pt x="4401" y="2121"/>
                      <a:pt x="4389" y="2117"/>
                      <a:pt x="4377" y="2117"/>
                    </a:cubicBezTo>
                    <a:cubicBezTo>
                      <a:pt x="4361" y="2117"/>
                      <a:pt x="4346" y="2124"/>
                      <a:pt x="4335" y="2137"/>
                    </a:cubicBezTo>
                    <a:lnTo>
                      <a:pt x="3757" y="2877"/>
                    </a:lnTo>
                    <a:lnTo>
                      <a:pt x="3433" y="2150"/>
                    </a:lnTo>
                    <a:cubicBezTo>
                      <a:pt x="3425" y="2129"/>
                      <a:pt x="3404" y="2117"/>
                      <a:pt x="3383" y="2117"/>
                    </a:cubicBezTo>
                    <a:cubicBezTo>
                      <a:pt x="3376" y="2117"/>
                      <a:pt x="3369" y="2118"/>
                      <a:pt x="3362" y="2121"/>
                    </a:cubicBezTo>
                    <a:cubicBezTo>
                      <a:pt x="3333" y="2133"/>
                      <a:pt x="3321" y="2167"/>
                      <a:pt x="3333" y="2194"/>
                    </a:cubicBezTo>
                    <a:lnTo>
                      <a:pt x="3686" y="2991"/>
                    </a:lnTo>
                    <a:lnTo>
                      <a:pt x="3406" y="5255"/>
                    </a:lnTo>
                    <a:lnTo>
                      <a:pt x="2337" y="3378"/>
                    </a:lnTo>
                    <a:lnTo>
                      <a:pt x="2337" y="1349"/>
                    </a:lnTo>
                    <a:lnTo>
                      <a:pt x="3063" y="560"/>
                    </a:lnTo>
                    <a:cubicBezTo>
                      <a:pt x="3083" y="538"/>
                      <a:pt x="3082" y="503"/>
                      <a:pt x="3061" y="482"/>
                    </a:cubicBezTo>
                    <a:cubicBezTo>
                      <a:pt x="3050" y="473"/>
                      <a:pt x="3037" y="468"/>
                      <a:pt x="3023" y="468"/>
                    </a:cubicBezTo>
                    <a:cubicBezTo>
                      <a:pt x="3009" y="468"/>
                      <a:pt x="2994" y="474"/>
                      <a:pt x="2983" y="485"/>
                    </a:cubicBezTo>
                    <a:lnTo>
                      <a:pt x="2293" y="1234"/>
                    </a:lnTo>
                    <a:lnTo>
                      <a:pt x="1611" y="29"/>
                    </a:lnTo>
                    <a:cubicBezTo>
                      <a:pt x="1601" y="11"/>
                      <a:pt x="1582" y="1"/>
                      <a:pt x="15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33"/>
              <p:cNvSpPr/>
              <p:nvPr/>
            </p:nvSpPr>
            <p:spPr>
              <a:xfrm>
                <a:off x="3121624" y="3752974"/>
                <a:ext cx="148491" cy="116156"/>
              </a:xfrm>
              <a:custGeom>
                <a:avLst/>
                <a:gdLst/>
                <a:ahLst/>
                <a:cxnLst/>
                <a:rect l="l" t="t" r="r" b="b"/>
                <a:pathLst>
                  <a:path w="3086" h="2414" extrusionOk="0">
                    <a:moveTo>
                      <a:pt x="1203" y="1"/>
                    </a:moveTo>
                    <a:cubicBezTo>
                      <a:pt x="1191" y="1"/>
                      <a:pt x="1179" y="4"/>
                      <a:pt x="1169" y="12"/>
                    </a:cubicBezTo>
                    <a:cubicBezTo>
                      <a:pt x="1144" y="30"/>
                      <a:pt x="1141" y="65"/>
                      <a:pt x="1159" y="88"/>
                    </a:cubicBezTo>
                    <a:lnTo>
                      <a:pt x="1779" y="873"/>
                    </a:lnTo>
                    <a:lnTo>
                      <a:pt x="76" y="383"/>
                    </a:lnTo>
                    <a:cubicBezTo>
                      <a:pt x="71" y="381"/>
                      <a:pt x="65" y="380"/>
                      <a:pt x="60" y="380"/>
                    </a:cubicBezTo>
                    <a:cubicBezTo>
                      <a:pt x="36" y="380"/>
                      <a:pt x="16" y="396"/>
                      <a:pt x="9" y="419"/>
                    </a:cubicBezTo>
                    <a:cubicBezTo>
                      <a:pt x="1" y="448"/>
                      <a:pt x="17" y="478"/>
                      <a:pt x="46" y="486"/>
                    </a:cubicBezTo>
                    <a:lnTo>
                      <a:pt x="1895" y="1018"/>
                    </a:lnTo>
                    <a:lnTo>
                      <a:pt x="2980" y="2392"/>
                    </a:lnTo>
                    <a:cubicBezTo>
                      <a:pt x="2991" y="2405"/>
                      <a:pt x="3006" y="2413"/>
                      <a:pt x="3023" y="2413"/>
                    </a:cubicBezTo>
                    <a:cubicBezTo>
                      <a:pt x="3035" y="2413"/>
                      <a:pt x="3046" y="2409"/>
                      <a:pt x="3057" y="2402"/>
                    </a:cubicBezTo>
                    <a:cubicBezTo>
                      <a:pt x="3081" y="2383"/>
                      <a:pt x="3085" y="2349"/>
                      <a:pt x="3066" y="2325"/>
                    </a:cubicBezTo>
                    <a:lnTo>
                      <a:pt x="1246" y="21"/>
                    </a:lnTo>
                    <a:cubicBezTo>
                      <a:pt x="1235" y="8"/>
                      <a:pt x="1219" y="1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0" name="Google Shape;540;p33"/>
            <p:cNvSpPr/>
            <p:nvPr/>
          </p:nvSpPr>
          <p:spPr>
            <a:xfrm>
              <a:off x="-304452" y="4667149"/>
              <a:ext cx="974252" cy="676918"/>
            </a:xfrm>
            <a:custGeom>
              <a:avLst/>
              <a:gdLst/>
              <a:ahLst/>
              <a:cxnLst/>
              <a:rect l="l" t="t" r="r" b="b"/>
              <a:pathLst>
                <a:path w="10204" h="7090" extrusionOk="0">
                  <a:moveTo>
                    <a:pt x="948" y="1"/>
                  </a:moveTo>
                  <a:cubicBezTo>
                    <a:pt x="730" y="1"/>
                    <a:pt x="515" y="64"/>
                    <a:pt x="347" y="206"/>
                  </a:cubicBezTo>
                  <a:cubicBezTo>
                    <a:pt x="168" y="358"/>
                    <a:pt x="95" y="591"/>
                    <a:pt x="103" y="822"/>
                  </a:cubicBezTo>
                  <a:cubicBezTo>
                    <a:pt x="103" y="839"/>
                    <a:pt x="108" y="854"/>
                    <a:pt x="113" y="868"/>
                  </a:cubicBezTo>
                  <a:cubicBezTo>
                    <a:pt x="0" y="1249"/>
                    <a:pt x="82" y="1685"/>
                    <a:pt x="153" y="2064"/>
                  </a:cubicBezTo>
                  <a:cubicBezTo>
                    <a:pt x="234" y="2504"/>
                    <a:pt x="342" y="2911"/>
                    <a:pt x="590" y="3290"/>
                  </a:cubicBezTo>
                  <a:cubicBezTo>
                    <a:pt x="840" y="3673"/>
                    <a:pt x="1171" y="3996"/>
                    <a:pt x="1518" y="4291"/>
                  </a:cubicBezTo>
                  <a:cubicBezTo>
                    <a:pt x="1893" y="4612"/>
                    <a:pt x="2284" y="4922"/>
                    <a:pt x="2686" y="5208"/>
                  </a:cubicBezTo>
                  <a:cubicBezTo>
                    <a:pt x="3120" y="5517"/>
                    <a:pt x="3577" y="5777"/>
                    <a:pt x="4072" y="5974"/>
                  </a:cubicBezTo>
                  <a:cubicBezTo>
                    <a:pt x="4589" y="6179"/>
                    <a:pt x="5124" y="6340"/>
                    <a:pt x="5659" y="6489"/>
                  </a:cubicBezTo>
                  <a:cubicBezTo>
                    <a:pt x="6209" y="6643"/>
                    <a:pt x="6760" y="6791"/>
                    <a:pt x="7325" y="6881"/>
                  </a:cubicBezTo>
                  <a:cubicBezTo>
                    <a:pt x="7597" y="6925"/>
                    <a:pt x="7868" y="6947"/>
                    <a:pt x="8142" y="6975"/>
                  </a:cubicBezTo>
                  <a:cubicBezTo>
                    <a:pt x="8397" y="7004"/>
                    <a:pt x="8647" y="7065"/>
                    <a:pt x="8903" y="7085"/>
                  </a:cubicBezTo>
                  <a:cubicBezTo>
                    <a:pt x="8943" y="7088"/>
                    <a:pt x="8984" y="7090"/>
                    <a:pt x="9026" y="7090"/>
                  </a:cubicBezTo>
                  <a:cubicBezTo>
                    <a:pt x="9424" y="7090"/>
                    <a:pt x="9897" y="6943"/>
                    <a:pt x="10007" y="6520"/>
                  </a:cubicBezTo>
                  <a:cubicBezTo>
                    <a:pt x="10055" y="6332"/>
                    <a:pt x="10023" y="6106"/>
                    <a:pt x="9903" y="5952"/>
                  </a:cubicBezTo>
                  <a:cubicBezTo>
                    <a:pt x="9834" y="5865"/>
                    <a:pt x="9742" y="5813"/>
                    <a:pt x="9642" y="5784"/>
                  </a:cubicBezTo>
                  <a:cubicBezTo>
                    <a:pt x="9838" y="5588"/>
                    <a:pt x="10008" y="5361"/>
                    <a:pt x="10094" y="5093"/>
                  </a:cubicBezTo>
                  <a:cubicBezTo>
                    <a:pt x="10203" y="4755"/>
                    <a:pt x="10150" y="4372"/>
                    <a:pt x="9976" y="4063"/>
                  </a:cubicBezTo>
                  <a:cubicBezTo>
                    <a:pt x="9821" y="3788"/>
                    <a:pt x="9474" y="3658"/>
                    <a:pt x="9145" y="3658"/>
                  </a:cubicBezTo>
                  <a:cubicBezTo>
                    <a:pt x="9060" y="3658"/>
                    <a:pt x="8977" y="3667"/>
                    <a:pt x="8898" y="3684"/>
                  </a:cubicBezTo>
                  <a:cubicBezTo>
                    <a:pt x="8887" y="3641"/>
                    <a:pt x="8873" y="3598"/>
                    <a:pt x="8850" y="3557"/>
                  </a:cubicBezTo>
                  <a:cubicBezTo>
                    <a:pt x="8773" y="3417"/>
                    <a:pt x="8632" y="3298"/>
                    <a:pt x="8476" y="3240"/>
                  </a:cubicBezTo>
                  <a:cubicBezTo>
                    <a:pt x="8502" y="3176"/>
                    <a:pt x="8516" y="3105"/>
                    <a:pt x="8515" y="3034"/>
                  </a:cubicBezTo>
                  <a:cubicBezTo>
                    <a:pt x="8510" y="2794"/>
                    <a:pt x="8371" y="2573"/>
                    <a:pt x="8156" y="2470"/>
                  </a:cubicBezTo>
                  <a:cubicBezTo>
                    <a:pt x="8203" y="2392"/>
                    <a:pt x="8242" y="2313"/>
                    <a:pt x="8273" y="2244"/>
                  </a:cubicBezTo>
                  <a:cubicBezTo>
                    <a:pt x="8437" y="1854"/>
                    <a:pt x="8318" y="1388"/>
                    <a:pt x="8061" y="1064"/>
                  </a:cubicBezTo>
                  <a:cubicBezTo>
                    <a:pt x="7864" y="815"/>
                    <a:pt x="7596" y="715"/>
                    <a:pt x="7301" y="715"/>
                  </a:cubicBezTo>
                  <a:cubicBezTo>
                    <a:pt x="7246" y="715"/>
                    <a:pt x="7190" y="719"/>
                    <a:pt x="7133" y="725"/>
                  </a:cubicBezTo>
                  <a:cubicBezTo>
                    <a:pt x="6791" y="764"/>
                    <a:pt x="6447" y="889"/>
                    <a:pt x="6184" y="1113"/>
                  </a:cubicBezTo>
                  <a:cubicBezTo>
                    <a:pt x="6046" y="1233"/>
                    <a:pt x="5954" y="1377"/>
                    <a:pt x="5919" y="1533"/>
                  </a:cubicBezTo>
                  <a:cubicBezTo>
                    <a:pt x="5915" y="1532"/>
                    <a:pt x="5911" y="1530"/>
                    <a:pt x="5906" y="1529"/>
                  </a:cubicBezTo>
                  <a:cubicBezTo>
                    <a:pt x="5845" y="1512"/>
                    <a:pt x="5783" y="1504"/>
                    <a:pt x="5722" y="1504"/>
                  </a:cubicBezTo>
                  <a:cubicBezTo>
                    <a:pt x="5608" y="1504"/>
                    <a:pt x="5495" y="1531"/>
                    <a:pt x="5390" y="1577"/>
                  </a:cubicBezTo>
                  <a:cubicBezTo>
                    <a:pt x="5076" y="1718"/>
                    <a:pt x="4849" y="2044"/>
                    <a:pt x="4819" y="2387"/>
                  </a:cubicBezTo>
                  <a:cubicBezTo>
                    <a:pt x="4765" y="2389"/>
                    <a:pt x="4710" y="2400"/>
                    <a:pt x="4661" y="2419"/>
                  </a:cubicBezTo>
                  <a:cubicBezTo>
                    <a:pt x="4588" y="2157"/>
                    <a:pt x="4407" y="1936"/>
                    <a:pt x="4125" y="1891"/>
                  </a:cubicBezTo>
                  <a:cubicBezTo>
                    <a:pt x="4135" y="1859"/>
                    <a:pt x="4143" y="1823"/>
                    <a:pt x="4146" y="1787"/>
                  </a:cubicBezTo>
                  <a:cubicBezTo>
                    <a:pt x="4155" y="1670"/>
                    <a:pt x="4114" y="1549"/>
                    <a:pt x="4050" y="1454"/>
                  </a:cubicBezTo>
                  <a:cubicBezTo>
                    <a:pt x="3925" y="1272"/>
                    <a:pt x="3707" y="1132"/>
                    <a:pt x="3479" y="1132"/>
                  </a:cubicBezTo>
                  <a:cubicBezTo>
                    <a:pt x="3476" y="1132"/>
                    <a:pt x="3472" y="1132"/>
                    <a:pt x="3469" y="1132"/>
                  </a:cubicBezTo>
                  <a:cubicBezTo>
                    <a:pt x="3492" y="762"/>
                    <a:pt x="3201" y="335"/>
                    <a:pt x="2900" y="182"/>
                  </a:cubicBezTo>
                  <a:cubicBezTo>
                    <a:pt x="2815" y="139"/>
                    <a:pt x="2723" y="123"/>
                    <a:pt x="2630" y="123"/>
                  </a:cubicBezTo>
                  <a:cubicBezTo>
                    <a:pt x="2518" y="123"/>
                    <a:pt x="2405" y="147"/>
                    <a:pt x="2299" y="179"/>
                  </a:cubicBezTo>
                  <a:cubicBezTo>
                    <a:pt x="2121" y="233"/>
                    <a:pt x="1948" y="316"/>
                    <a:pt x="1798" y="427"/>
                  </a:cubicBezTo>
                  <a:cubicBezTo>
                    <a:pt x="1718" y="280"/>
                    <a:pt x="1578" y="170"/>
                    <a:pt x="1428" y="103"/>
                  </a:cubicBezTo>
                  <a:cubicBezTo>
                    <a:pt x="1280" y="37"/>
                    <a:pt x="1114" y="1"/>
                    <a:pt x="9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33"/>
            <p:cNvSpPr/>
            <p:nvPr/>
          </p:nvSpPr>
          <p:spPr>
            <a:xfrm>
              <a:off x="7000759" y="4698954"/>
              <a:ext cx="221533" cy="444991"/>
            </a:xfrm>
            <a:custGeom>
              <a:avLst/>
              <a:gdLst/>
              <a:ahLst/>
              <a:cxnLst/>
              <a:rect l="l" t="t" r="r" b="b"/>
              <a:pathLst>
                <a:path w="4604" h="9248" extrusionOk="0">
                  <a:moveTo>
                    <a:pt x="1304" y="1616"/>
                  </a:moveTo>
                  <a:lnTo>
                    <a:pt x="1304" y="2302"/>
                  </a:lnTo>
                  <a:lnTo>
                    <a:pt x="619" y="2302"/>
                  </a:lnTo>
                  <a:lnTo>
                    <a:pt x="619" y="1616"/>
                  </a:lnTo>
                  <a:close/>
                  <a:moveTo>
                    <a:pt x="2669" y="1616"/>
                  </a:moveTo>
                  <a:lnTo>
                    <a:pt x="2669" y="2302"/>
                  </a:lnTo>
                  <a:lnTo>
                    <a:pt x="1983" y="2302"/>
                  </a:lnTo>
                  <a:lnTo>
                    <a:pt x="1983" y="1616"/>
                  </a:lnTo>
                  <a:close/>
                  <a:moveTo>
                    <a:pt x="1304" y="3124"/>
                  </a:moveTo>
                  <a:lnTo>
                    <a:pt x="1304" y="3809"/>
                  </a:lnTo>
                  <a:lnTo>
                    <a:pt x="619" y="3809"/>
                  </a:lnTo>
                  <a:lnTo>
                    <a:pt x="619" y="3124"/>
                  </a:lnTo>
                  <a:close/>
                  <a:moveTo>
                    <a:pt x="2669" y="3124"/>
                  </a:moveTo>
                  <a:lnTo>
                    <a:pt x="2669" y="3809"/>
                  </a:lnTo>
                  <a:lnTo>
                    <a:pt x="1983" y="3809"/>
                  </a:lnTo>
                  <a:lnTo>
                    <a:pt x="1983" y="3124"/>
                  </a:lnTo>
                  <a:close/>
                  <a:moveTo>
                    <a:pt x="4033" y="3124"/>
                  </a:moveTo>
                  <a:lnTo>
                    <a:pt x="4033" y="3809"/>
                  </a:lnTo>
                  <a:lnTo>
                    <a:pt x="3348" y="3809"/>
                  </a:lnTo>
                  <a:lnTo>
                    <a:pt x="3348" y="3124"/>
                  </a:lnTo>
                  <a:close/>
                  <a:moveTo>
                    <a:pt x="4033" y="4632"/>
                  </a:moveTo>
                  <a:lnTo>
                    <a:pt x="4033" y="5317"/>
                  </a:lnTo>
                  <a:lnTo>
                    <a:pt x="3348" y="5317"/>
                  </a:lnTo>
                  <a:lnTo>
                    <a:pt x="3348" y="4632"/>
                  </a:lnTo>
                  <a:close/>
                  <a:moveTo>
                    <a:pt x="1304" y="6137"/>
                  </a:moveTo>
                  <a:lnTo>
                    <a:pt x="1304" y="6823"/>
                  </a:lnTo>
                  <a:lnTo>
                    <a:pt x="619" y="6823"/>
                  </a:lnTo>
                  <a:lnTo>
                    <a:pt x="619" y="6137"/>
                  </a:lnTo>
                  <a:close/>
                  <a:moveTo>
                    <a:pt x="2669" y="6137"/>
                  </a:moveTo>
                  <a:lnTo>
                    <a:pt x="2669" y="6823"/>
                  </a:lnTo>
                  <a:lnTo>
                    <a:pt x="1983" y="6823"/>
                  </a:lnTo>
                  <a:lnTo>
                    <a:pt x="1983" y="6137"/>
                  </a:lnTo>
                  <a:close/>
                  <a:moveTo>
                    <a:pt x="345" y="0"/>
                  </a:moveTo>
                  <a:lnTo>
                    <a:pt x="345" y="774"/>
                  </a:lnTo>
                  <a:lnTo>
                    <a:pt x="0" y="774"/>
                  </a:lnTo>
                  <a:lnTo>
                    <a:pt x="0" y="9248"/>
                  </a:lnTo>
                  <a:lnTo>
                    <a:pt x="4603" y="9248"/>
                  </a:lnTo>
                  <a:lnTo>
                    <a:pt x="4603" y="774"/>
                  </a:lnTo>
                  <a:lnTo>
                    <a:pt x="3930" y="774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33"/>
            <p:cNvSpPr/>
            <p:nvPr/>
          </p:nvSpPr>
          <p:spPr>
            <a:xfrm>
              <a:off x="2062574" y="4869434"/>
              <a:ext cx="319596" cy="274510"/>
            </a:xfrm>
            <a:custGeom>
              <a:avLst/>
              <a:gdLst/>
              <a:ahLst/>
              <a:cxnLst/>
              <a:rect l="l" t="t" r="r" b="b"/>
              <a:pathLst>
                <a:path w="6642" h="5705" extrusionOk="0">
                  <a:moveTo>
                    <a:pt x="5973" y="1846"/>
                  </a:moveTo>
                  <a:lnTo>
                    <a:pt x="5973" y="2146"/>
                  </a:lnTo>
                  <a:lnTo>
                    <a:pt x="2921" y="2146"/>
                  </a:lnTo>
                  <a:lnTo>
                    <a:pt x="2921" y="1846"/>
                  </a:lnTo>
                  <a:close/>
                  <a:moveTo>
                    <a:pt x="5973" y="2702"/>
                  </a:moveTo>
                  <a:lnTo>
                    <a:pt x="5973" y="3001"/>
                  </a:lnTo>
                  <a:lnTo>
                    <a:pt x="2921" y="3001"/>
                  </a:lnTo>
                  <a:lnTo>
                    <a:pt x="2921" y="2702"/>
                  </a:lnTo>
                  <a:close/>
                  <a:moveTo>
                    <a:pt x="5973" y="3557"/>
                  </a:moveTo>
                  <a:lnTo>
                    <a:pt x="5973" y="3857"/>
                  </a:lnTo>
                  <a:lnTo>
                    <a:pt x="2921" y="3857"/>
                  </a:lnTo>
                  <a:lnTo>
                    <a:pt x="2921" y="3557"/>
                  </a:lnTo>
                  <a:close/>
                  <a:moveTo>
                    <a:pt x="1" y="0"/>
                  </a:moveTo>
                  <a:lnTo>
                    <a:pt x="1" y="5704"/>
                  </a:lnTo>
                  <a:lnTo>
                    <a:pt x="6642" y="5704"/>
                  </a:lnTo>
                  <a:lnTo>
                    <a:pt x="6642" y="937"/>
                  </a:lnTo>
                  <a:lnTo>
                    <a:pt x="2751" y="937"/>
                  </a:lnTo>
                  <a:lnTo>
                    <a:pt x="2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33"/>
            <p:cNvSpPr/>
            <p:nvPr/>
          </p:nvSpPr>
          <p:spPr>
            <a:xfrm>
              <a:off x="1783734" y="4658246"/>
              <a:ext cx="172549" cy="485698"/>
            </a:xfrm>
            <a:custGeom>
              <a:avLst/>
              <a:gdLst/>
              <a:ahLst/>
              <a:cxnLst/>
              <a:rect l="l" t="t" r="r" b="b"/>
              <a:pathLst>
                <a:path w="3586" h="10094" extrusionOk="0">
                  <a:moveTo>
                    <a:pt x="1724" y="0"/>
                  </a:moveTo>
                  <a:lnTo>
                    <a:pt x="1724" y="1700"/>
                  </a:lnTo>
                  <a:lnTo>
                    <a:pt x="816" y="1700"/>
                  </a:lnTo>
                  <a:lnTo>
                    <a:pt x="816" y="2082"/>
                  </a:lnTo>
                  <a:lnTo>
                    <a:pt x="490" y="2082"/>
                  </a:lnTo>
                  <a:lnTo>
                    <a:pt x="490" y="2447"/>
                  </a:lnTo>
                  <a:lnTo>
                    <a:pt x="245" y="2447"/>
                  </a:lnTo>
                  <a:lnTo>
                    <a:pt x="245" y="2719"/>
                  </a:lnTo>
                  <a:lnTo>
                    <a:pt x="1" y="2719"/>
                  </a:lnTo>
                  <a:lnTo>
                    <a:pt x="1" y="10093"/>
                  </a:lnTo>
                  <a:lnTo>
                    <a:pt x="3585" y="10093"/>
                  </a:lnTo>
                  <a:lnTo>
                    <a:pt x="3585" y="2719"/>
                  </a:lnTo>
                  <a:lnTo>
                    <a:pt x="3342" y="2719"/>
                  </a:lnTo>
                  <a:lnTo>
                    <a:pt x="3342" y="2447"/>
                  </a:lnTo>
                  <a:lnTo>
                    <a:pt x="3097" y="2447"/>
                  </a:lnTo>
                  <a:lnTo>
                    <a:pt x="3097" y="2082"/>
                  </a:lnTo>
                  <a:lnTo>
                    <a:pt x="2771" y="2082"/>
                  </a:lnTo>
                  <a:lnTo>
                    <a:pt x="2771" y="1700"/>
                  </a:lnTo>
                  <a:lnTo>
                    <a:pt x="1860" y="1700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33"/>
            <p:cNvSpPr/>
            <p:nvPr/>
          </p:nvSpPr>
          <p:spPr>
            <a:xfrm>
              <a:off x="7374929" y="4676050"/>
              <a:ext cx="216962" cy="467895"/>
            </a:xfrm>
            <a:custGeom>
              <a:avLst/>
              <a:gdLst/>
              <a:ahLst/>
              <a:cxnLst/>
              <a:rect l="l" t="t" r="r" b="b"/>
              <a:pathLst>
                <a:path w="4509" h="9724" extrusionOk="0">
                  <a:moveTo>
                    <a:pt x="3979" y="1411"/>
                  </a:moveTo>
                  <a:lnTo>
                    <a:pt x="3979" y="1710"/>
                  </a:lnTo>
                  <a:lnTo>
                    <a:pt x="531" y="1710"/>
                  </a:lnTo>
                  <a:lnTo>
                    <a:pt x="531" y="1411"/>
                  </a:lnTo>
                  <a:close/>
                  <a:moveTo>
                    <a:pt x="3979" y="2307"/>
                  </a:moveTo>
                  <a:lnTo>
                    <a:pt x="3979" y="2607"/>
                  </a:lnTo>
                  <a:lnTo>
                    <a:pt x="531" y="2607"/>
                  </a:lnTo>
                  <a:lnTo>
                    <a:pt x="531" y="2307"/>
                  </a:lnTo>
                  <a:close/>
                  <a:moveTo>
                    <a:pt x="3979" y="3203"/>
                  </a:moveTo>
                  <a:lnTo>
                    <a:pt x="3979" y="3503"/>
                  </a:lnTo>
                  <a:lnTo>
                    <a:pt x="531" y="3503"/>
                  </a:lnTo>
                  <a:lnTo>
                    <a:pt x="531" y="3203"/>
                  </a:lnTo>
                  <a:close/>
                  <a:moveTo>
                    <a:pt x="3979" y="4099"/>
                  </a:moveTo>
                  <a:lnTo>
                    <a:pt x="3979" y="4399"/>
                  </a:lnTo>
                  <a:lnTo>
                    <a:pt x="531" y="4399"/>
                  </a:lnTo>
                  <a:lnTo>
                    <a:pt x="531" y="4099"/>
                  </a:lnTo>
                  <a:close/>
                  <a:moveTo>
                    <a:pt x="3979" y="4996"/>
                  </a:moveTo>
                  <a:lnTo>
                    <a:pt x="3979" y="5295"/>
                  </a:lnTo>
                  <a:lnTo>
                    <a:pt x="531" y="5295"/>
                  </a:lnTo>
                  <a:lnTo>
                    <a:pt x="531" y="4996"/>
                  </a:lnTo>
                  <a:close/>
                  <a:moveTo>
                    <a:pt x="3979" y="5892"/>
                  </a:moveTo>
                  <a:lnTo>
                    <a:pt x="3979" y="6191"/>
                  </a:lnTo>
                  <a:lnTo>
                    <a:pt x="531" y="6191"/>
                  </a:lnTo>
                  <a:lnTo>
                    <a:pt x="531" y="5892"/>
                  </a:lnTo>
                  <a:close/>
                  <a:moveTo>
                    <a:pt x="3979" y="6788"/>
                  </a:moveTo>
                  <a:lnTo>
                    <a:pt x="3979" y="7087"/>
                  </a:lnTo>
                  <a:lnTo>
                    <a:pt x="531" y="7087"/>
                  </a:lnTo>
                  <a:lnTo>
                    <a:pt x="531" y="6788"/>
                  </a:lnTo>
                  <a:close/>
                  <a:moveTo>
                    <a:pt x="381" y="0"/>
                  </a:moveTo>
                  <a:lnTo>
                    <a:pt x="381" y="571"/>
                  </a:lnTo>
                  <a:lnTo>
                    <a:pt x="0" y="571"/>
                  </a:lnTo>
                  <a:lnTo>
                    <a:pt x="0" y="9723"/>
                  </a:lnTo>
                  <a:lnTo>
                    <a:pt x="4509" y="9723"/>
                  </a:lnTo>
                  <a:lnTo>
                    <a:pt x="4509" y="571"/>
                  </a:lnTo>
                  <a:lnTo>
                    <a:pt x="4129" y="571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45" name="Google Shape;545;p33"/>
            <p:cNvGrpSpPr/>
            <p:nvPr/>
          </p:nvGrpSpPr>
          <p:grpSpPr>
            <a:xfrm>
              <a:off x="64376" y="3"/>
              <a:ext cx="758448" cy="2474526"/>
              <a:chOff x="2182419" y="1043823"/>
              <a:chExt cx="340768" cy="1111747"/>
            </a:xfrm>
          </p:grpSpPr>
          <p:sp>
            <p:nvSpPr>
              <p:cNvPr id="546" name="Google Shape;546;p33"/>
              <p:cNvSpPr/>
              <p:nvPr/>
            </p:nvSpPr>
            <p:spPr>
              <a:xfrm>
                <a:off x="2348184" y="1043823"/>
                <a:ext cx="5293" cy="1027052"/>
              </a:xfrm>
              <a:custGeom>
                <a:avLst/>
                <a:gdLst/>
                <a:ahLst/>
                <a:cxnLst/>
                <a:rect l="l" t="t" r="r" b="b"/>
                <a:pathLst>
                  <a:path w="110" h="5161" extrusionOk="0">
                    <a:moveTo>
                      <a:pt x="0" y="0"/>
                    </a:moveTo>
                    <a:lnTo>
                      <a:pt x="0" y="5160"/>
                    </a:lnTo>
                    <a:lnTo>
                      <a:pt x="110" y="516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33"/>
              <p:cNvSpPr/>
              <p:nvPr/>
            </p:nvSpPr>
            <p:spPr>
              <a:xfrm>
                <a:off x="2182419" y="2023102"/>
                <a:ext cx="340768" cy="132467"/>
              </a:xfrm>
              <a:custGeom>
                <a:avLst/>
                <a:gdLst/>
                <a:ahLst/>
                <a:cxnLst/>
                <a:rect l="l" t="t" r="r" b="b"/>
                <a:pathLst>
                  <a:path w="7082" h="2753" extrusionOk="0">
                    <a:moveTo>
                      <a:pt x="4430" y="0"/>
                    </a:moveTo>
                    <a:cubicBezTo>
                      <a:pt x="4341" y="0"/>
                      <a:pt x="4243" y="11"/>
                      <a:pt x="4136" y="34"/>
                    </a:cubicBezTo>
                    <a:cubicBezTo>
                      <a:pt x="2730" y="341"/>
                      <a:pt x="3238" y="1674"/>
                      <a:pt x="3364" y="1927"/>
                    </a:cubicBezTo>
                    <a:cubicBezTo>
                      <a:pt x="3364" y="1927"/>
                      <a:pt x="3173" y="1769"/>
                      <a:pt x="2983" y="1769"/>
                    </a:cubicBezTo>
                    <a:cubicBezTo>
                      <a:pt x="2866" y="1769"/>
                      <a:pt x="2748" y="1828"/>
                      <a:pt x="2676" y="2022"/>
                    </a:cubicBezTo>
                    <a:cubicBezTo>
                      <a:pt x="2676" y="2022"/>
                      <a:pt x="2423" y="1744"/>
                      <a:pt x="2038" y="1744"/>
                    </a:cubicBezTo>
                    <a:cubicBezTo>
                      <a:pt x="1992" y="1744"/>
                      <a:pt x="1943" y="1748"/>
                      <a:pt x="1893" y="1757"/>
                    </a:cubicBezTo>
                    <a:cubicBezTo>
                      <a:pt x="1428" y="1841"/>
                      <a:pt x="1481" y="2138"/>
                      <a:pt x="1481" y="2138"/>
                    </a:cubicBezTo>
                    <a:cubicBezTo>
                      <a:pt x="1481" y="2138"/>
                      <a:pt x="1373" y="2021"/>
                      <a:pt x="1234" y="2021"/>
                    </a:cubicBezTo>
                    <a:cubicBezTo>
                      <a:pt x="1211" y="2021"/>
                      <a:pt x="1187" y="2025"/>
                      <a:pt x="1163" y="2032"/>
                    </a:cubicBezTo>
                    <a:cubicBezTo>
                      <a:pt x="994" y="2085"/>
                      <a:pt x="983" y="2244"/>
                      <a:pt x="983" y="2244"/>
                    </a:cubicBezTo>
                    <a:cubicBezTo>
                      <a:pt x="983" y="2244"/>
                      <a:pt x="784" y="2129"/>
                      <a:pt x="563" y="2129"/>
                    </a:cubicBezTo>
                    <a:cubicBezTo>
                      <a:pt x="334" y="2129"/>
                      <a:pt x="81" y="2252"/>
                      <a:pt x="1" y="2752"/>
                    </a:cubicBezTo>
                    <a:lnTo>
                      <a:pt x="6982" y="2752"/>
                    </a:lnTo>
                    <a:cubicBezTo>
                      <a:pt x="6982" y="2752"/>
                      <a:pt x="7081" y="2294"/>
                      <a:pt x="6823" y="2294"/>
                    </a:cubicBezTo>
                    <a:cubicBezTo>
                      <a:pt x="6790" y="2294"/>
                      <a:pt x="6752" y="2301"/>
                      <a:pt x="6706" y="2318"/>
                    </a:cubicBezTo>
                    <a:cubicBezTo>
                      <a:pt x="6706" y="2318"/>
                      <a:pt x="7066" y="1493"/>
                      <a:pt x="6469" y="1283"/>
                    </a:cubicBezTo>
                    <a:cubicBezTo>
                      <a:pt x="6366" y="1246"/>
                      <a:pt x="6265" y="1231"/>
                      <a:pt x="6167" y="1231"/>
                    </a:cubicBezTo>
                    <a:cubicBezTo>
                      <a:pt x="5698" y="1231"/>
                      <a:pt x="5321" y="1579"/>
                      <a:pt x="5321" y="1579"/>
                    </a:cubicBezTo>
                    <a:cubicBezTo>
                      <a:pt x="5321" y="1579"/>
                      <a:pt x="5511" y="0"/>
                      <a:pt x="44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8" name="Google Shape;548;p33"/>
            <p:cNvGrpSpPr/>
            <p:nvPr/>
          </p:nvGrpSpPr>
          <p:grpSpPr>
            <a:xfrm>
              <a:off x="8278554" y="4"/>
              <a:ext cx="865436" cy="1194271"/>
              <a:chOff x="2554415" y="1631859"/>
              <a:chExt cx="388838" cy="536558"/>
            </a:xfrm>
          </p:grpSpPr>
          <p:sp>
            <p:nvSpPr>
              <p:cNvPr id="549" name="Google Shape;549;p33"/>
              <p:cNvSpPr/>
              <p:nvPr/>
            </p:nvSpPr>
            <p:spPr>
              <a:xfrm>
                <a:off x="2740534" y="1631859"/>
                <a:ext cx="5341" cy="476652"/>
              </a:xfrm>
              <a:custGeom>
                <a:avLst/>
                <a:gdLst/>
                <a:ahLst/>
                <a:cxnLst/>
                <a:rect l="l" t="t" r="r" b="b"/>
                <a:pathLst>
                  <a:path w="111" h="9906" extrusionOk="0">
                    <a:moveTo>
                      <a:pt x="0" y="1"/>
                    </a:moveTo>
                    <a:lnTo>
                      <a:pt x="0" y="9906"/>
                    </a:lnTo>
                    <a:lnTo>
                      <a:pt x="110" y="9906"/>
                    </a:lnTo>
                    <a:lnTo>
                      <a:pt x="11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33"/>
              <p:cNvSpPr/>
              <p:nvPr/>
            </p:nvSpPr>
            <p:spPr>
              <a:xfrm>
                <a:off x="2554415" y="2048653"/>
                <a:ext cx="388838" cy="119764"/>
              </a:xfrm>
              <a:custGeom>
                <a:avLst/>
                <a:gdLst/>
                <a:ahLst/>
                <a:cxnLst/>
                <a:rect l="l" t="t" r="r" b="b"/>
                <a:pathLst>
                  <a:path w="8081" h="2489" extrusionOk="0">
                    <a:moveTo>
                      <a:pt x="4783" y="0"/>
                    </a:moveTo>
                    <a:cubicBezTo>
                      <a:pt x="4707" y="0"/>
                      <a:pt x="4622" y="11"/>
                      <a:pt x="4526" y="35"/>
                    </a:cubicBezTo>
                    <a:cubicBezTo>
                      <a:pt x="3383" y="316"/>
                      <a:pt x="3708" y="1289"/>
                      <a:pt x="3863" y="1628"/>
                    </a:cubicBezTo>
                    <a:cubicBezTo>
                      <a:pt x="3863" y="1628"/>
                      <a:pt x="3759" y="1584"/>
                      <a:pt x="3646" y="1584"/>
                    </a:cubicBezTo>
                    <a:cubicBezTo>
                      <a:pt x="3557" y="1584"/>
                      <a:pt x="3463" y="1612"/>
                      <a:pt x="3413" y="1712"/>
                    </a:cubicBezTo>
                    <a:cubicBezTo>
                      <a:pt x="3413" y="1712"/>
                      <a:pt x="3779" y="965"/>
                      <a:pt x="3103" y="739"/>
                    </a:cubicBezTo>
                    <a:cubicBezTo>
                      <a:pt x="3040" y="718"/>
                      <a:pt x="2980" y="709"/>
                      <a:pt x="2924" y="709"/>
                    </a:cubicBezTo>
                    <a:cubicBezTo>
                      <a:pt x="2369" y="709"/>
                      <a:pt x="2109" y="1613"/>
                      <a:pt x="2109" y="1613"/>
                    </a:cubicBezTo>
                    <a:cubicBezTo>
                      <a:pt x="2109" y="1613"/>
                      <a:pt x="1929" y="1057"/>
                      <a:pt x="1516" y="1057"/>
                    </a:cubicBezTo>
                    <a:cubicBezTo>
                      <a:pt x="1459" y="1057"/>
                      <a:pt x="1398" y="1067"/>
                      <a:pt x="1333" y="1091"/>
                    </a:cubicBezTo>
                    <a:cubicBezTo>
                      <a:pt x="790" y="1289"/>
                      <a:pt x="1170" y="2078"/>
                      <a:pt x="1170" y="2078"/>
                    </a:cubicBezTo>
                    <a:cubicBezTo>
                      <a:pt x="1170" y="2078"/>
                      <a:pt x="1018" y="1965"/>
                      <a:pt x="873" y="1965"/>
                    </a:cubicBezTo>
                    <a:cubicBezTo>
                      <a:pt x="772" y="1965"/>
                      <a:pt x="675" y="2020"/>
                      <a:pt x="635" y="2204"/>
                    </a:cubicBezTo>
                    <a:cubicBezTo>
                      <a:pt x="635" y="2204"/>
                      <a:pt x="635" y="2204"/>
                      <a:pt x="635" y="2204"/>
                    </a:cubicBezTo>
                    <a:cubicBezTo>
                      <a:pt x="632" y="2204"/>
                      <a:pt x="572" y="2191"/>
                      <a:pt x="488" y="2191"/>
                    </a:cubicBezTo>
                    <a:cubicBezTo>
                      <a:pt x="337" y="2191"/>
                      <a:pt x="108" y="2236"/>
                      <a:pt x="0" y="2488"/>
                    </a:cubicBezTo>
                    <a:lnTo>
                      <a:pt x="8080" y="2488"/>
                    </a:lnTo>
                    <a:cubicBezTo>
                      <a:pt x="8080" y="2488"/>
                      <a:pt x="7944" y="1999"/>
                      <a:pt x="7538" y="1999"/>
                    </a:cubicBezTo>
                    <a:cubicBezTo>
                      <a:pt x="7457" y="1999"/>
                      <a:pt x="7366" y="2018"/>
                      <a:pt x="7262" y="2065"/>
                    </a:cubicBezTo>
                    <a:cubicBezTo>
                      <a:pt x="7262" y="2065"/>
                      <a:pt x="7854" y="1303"/>
                      <a:pt x="7022" y="895"/>
                    </a:cubicBezTo>
                    <a:cubicBezTo>
                      <a:pt x="6858" y="814"/>
                      <a:pt x="6720" y="782"/>
                      <a:pt x="6603" y="782"/>
                    </a:cubicBezTo>
                    <a:cubicBezTo>
                      <a:pt x="6130" y="782"/>
                      <a:pt x="6020" y="1318"/>
                      <a:pt x="6020" y="1318"/>
                    </a:cubicBezTo>
                    <a:cubicBezTo>
                      <a:pt x="6020" y="1318"/>
                      <a:pt x="6020" y="1013"/>
                      <a:pt x="5785" y="1013"/>
                    </a:cubicBezTo>
                    <a:cubicBezTo>
                      <a:pt x="5763" y="1013"/>
                      <a:pt x="5738" y="1015"/>
                      <a:pt x="5711" y="1021"/>
                    </a:cubicBezTo>
                    <a:cubicBezTo>
                      <a:pt x="5401" y="1091"/>
                      <a:pt x="5330" y="1303"/>
                      <a:pt x="5330" y="1303"/>
                    </a:cubicBezTo>
                    <a:cubicBezTo>
                      <a:pt x="5330" y="1303"/>
                      <a:pt x="5615" y="0"/>
                      <a:pt x="47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40844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" name="Google Shape;552;p34"/>
          <p:cNvGrpSpPr/>
          <p:nvPr/>
        </p:nvGrpSpPr>
        <p:grpSpPr>
          <a:xfrm>
            <a:off x="-49298" y="-33"/>
            <a:ext cx="12796572" cy="6973516"/>
            <a:chOff x="-36974" y="-25"/>
            <a:chExt cx="9597429" cy="5230137"/>
          </a:xfrm>
        </p:grpSpPr>
        <p:sp>
          <p:nvSpPr>
            <p:cNvPr id="553" name="Google Shape;553;p34"/>
            <p:cNvSpPr/>
            <p:nvPr/>
          </p:nvSpPr>
          <p:spPr>
            <a:xfrm>
              <a:off x="1142606" y="4558250"/>
              <a:ext cx="1168885" cy="585253"/>
            </a:xfrm>
            <a:custGeom>
              <a:avLst/>
              <a:gdLst/>
              <a:ahLst/>
              <a:cxnLst/>
              <a:rect l="l" t="t" r="r" b="b"/>
              <a:pathLst>
                <a:path w="15141" h="7581" extrusionOk="0">
                  <a:moveTo>
                    <a:pt x="10534" y="1"/>
                  </a:moveTo>
                  <a:cubicBezTo>
                    <a:pt x="8616" y="1"/>
                    <a:pt x="6897" y="1811"/>
                    <a:pt x="5663" y="2876"/>
                  </a:cubicBezTo>
                  <a:cubicBezTo>
                    <a:pt x="4028" y="4287"/>
                    <a:pt x="2166" y="2649"/>
                    <a:pt x="418" y="5943"/>
                  </a:cubicBezTo>
                  <a:cubicBezTo>
                    <a:pt x="101" y="6539"/>
                    <a:pt x="1" y="7087"/>
                    <a:pt x="46" y="7580"/>
                  </a:cubicBezTo>
                  <a:lnTo>
                    <a:pt x="13828" y="7580"/>
                  </a:lnTo>
                  <a:cubicBezTo>
                    <a:pt x="13918" y="7435"/>
                    <a:pt x="13999" y="7289"/>
                    <a:pt x="14071" y="7148"/>
                  </a:cubicBezTo>
                  <a:cubicBezTo>
                    <a:pt x="15115" y="5076"/>
                    <a:pt x="15141" y="2593"/>
                    <a:pt x="12464" y="667"/>
                  </a:cubicBezTo>
                  <a:cubicBezTo>
                    <a:pt x="11806" y="193"/>
                    <a:pt x="11159" y="1"/>
                    <a:pt x="10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54" name="Google Shape;554;p34"/>
            <p:cNvGrpSpPr/>
            <p:nvPr/>
          </p:nvGrpSpPr>
          <p:grpSpPr>
            <a:xfrm flipH="1">
              <a:off x="8353565" y="4030682"/>
              <a:ext cx="1078239" cy="1199429"/>
              <a:chOff x="119141" y="949023"/>
              <a:chExt cx="608590" cy="676917"/>
            </a:xfrm>
          </p:grpSpPr>
          <p:sp>
            <p:nvSpPr>
              <p:cNvPr id="555" name="Google Shape;555;p34"/>
              <p:cNvSpPr/>
              <p:nvPr/>
            </p:nvSpPr>
            <p:spPr>
              <a:xfrm>
                <a:off x="289621" y="1349938"/>
                <a:ext cx="181307" cy="276002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5736" extrusionOk="0">
                    <a:moveTo>
                      <a:pt x="3428" y="0"/>
                    </a:moveTo>
                    <a:cubicBezTo>
                      <a:pt x="3415" y="0"/>
                      <a:pt x="3403" y="0"/>
                      <a:pt x="3391" y="1"/>
                    </a:cubicBezTo>
                    <a:cubicBezTo>
                      <a:pt x="3261" y="5"/>
                      <a:pt x="3132" y="12"/>
                      <a:pt x="3003" y="18"/>
                    </a:cubicBezTo>
                    <a:cubicBezTo>
                      <a:pt x="2993" y="10"/>
                      <a:pt x="2981" y="4"/>
                      <a:pt x="2969" y="4"/>
                    </a:cubicBezTo>
                    <a:cubicBezTo>
                      <a:pt x="2957" y="4"/>
                      <a:pt x="2944" y="9"/>
                      <a:pt x="2933" y="22"/>
                    </a:cubicBezTo>
                    <a:cubicBezTo>
                      <a:pt x="2356" y="641"/>
                      <a:pt x="1815" y="1289"/>
                      <a:pt x="1304" y="1966"/>
                    </a:cubicBezTo>
                    <a:cubicBezTo>
                      <a:pt x="1279" y="1413"/>
                      <a:pt x="1292" y="860"/>
                      <a:pt x="1342" y="309"/>
                    </a:cubicBezTo>
                    <a:cubicBezTo>
                      <a:pt x="1346" y="274"/>
                      <a:pt x="1320" y="256"/>
                      <a:pt x="1293" y="256"/>
                    </a:cubicBezTo>
                    <a:cubicBezTo>
                      <a:pt x="1280" y="256"/>
                      <a:pt x="1266" y="261"/>
                      <a:pt x="1255" y="270"/>
                    </a:cubicBezTo>
                    <a:lnTo>
                      <a:pt x="1252" y="270"/>
                    </a:lnTo>
                    <a:cubicBezTo>
                      <a:pt x="1065" y="285"/>
                      <a:pt x="876" y="302"/>
                      <a:pt x="689" y="318"/>
                    </a:cubicBezTo>
                    <a:lnTo>
                      <a:pt x="689" y="309"/>
                    </a:lnTo>
                    <a:cubicBezTo>
                      <a:pt x="687" y="274"/>
                      <a:pt x="659" y="256"/>
                      <a:pt x="632" y="256"/>
                    </a:cubicBezTo>
                    <a:cubicBezTo>
                      <a:pt x="605" y="256"/>
                      <a:pt x="578" y="274"/>
                      <a:pt x="580" y="309"/>
                    </a:cubicBezTo>
                    <a:cubicBezTo>
                      <a:pt x="645" y="1692"/>
                      <a:pt x="551" y="3080"/>
                      <a:pt x="297" y="4441"/>
                    </a:cubicBezTo>
                    <a:cubicBezTo>
                      <a:pt x="227" y="4825"/>
                      <a:pt x="142" y="5206"/>
                      <a:pt x="45" y="5583"/>
                    </a:cubicBezTo>
                    <a:cubicBezTo>
                      <a:pt x="0" y="5605"/>
                      <a:pt x="7" y="5688"/>
                      <a:pt x="67" y="5688"/>
                    </a:cubicBezTo>
                    <a:cubicBezTo>
                      <a:pt x="68" y="5688"/>
                      <a:pt x="68" y="5688"/>
                      <a:pt x="69" y="5688"/>
                    </a:cubicBezTo>
                    <a:cubicBezTo>
                      <a:pt x="134" y="5686"/>
                      <a:pt x="199" y="5685"/>
                      <a:pt x="264" y="5685"/>
                    </a:cubicBezTo>
                    <a:cubicBezTo>
                      <a:pt x="516" y="5685"/>
                      <a:pt x="767" y="5697"/>
                      <a:pt x="1019" y="5719"/>
                    </a:cubicBezTo>
                    <a:cubicBezTo>
                      <a:pt x="1028" y="5730"/>
                      <a:pt x="1044" y="5735"/>
                      <a:pt x="1059" y="5735"/>
                    </a:cubicBezTo>
                    <a:cubicBezTo>
                      <a:pt x="1086" y="5735"/>
                      <a:pt x="1114" y="5718"/>
                      <a:pt x="1116" y="5683"/>
                    </a:cubicBezTo>
                    <a:cubicBezTo>
                      <a:pt x="1163" y="4798"/>
                      <a:pt x="1302" y="3913"/>
                      <a:pt x="1592" y="3074"/>
                    </a:cubicBezTo>
                    <a:cubicBezTo>
                      <a:pt x="1852" y="2321"/>
                      <a:pt x="2240" y="1609"/>
                      <a:pt x="2766" y="1008"/>
                    </a:cubicBezTo>
                    <a:cubicBezTo>
                      <a:pt x="3042" y="691"/>
                      <a:pt x="3355" y="409"/>
                      <a:pt x="3701" y="171"/>
                    </a:cubicBezTo>
                    <a:cubicBezTo>
                      <a:pt x="3702" y="172"/>
                      <a:pt x="3704" y="172"/>
                      <a:pt x="3706" y="172"/>
                    </a:cubicBezTo>
                    <a:cubicBezTo>
                      <a:pt x="3733" y="172"/>
                      <a:pt x="3754" y="147"/>
                      <a:pt x="3756" y="119"/>
                    </a:cubicBezTo>
                    <a:cubicBezTo>
                      <a:pt x="3768" y="86"/>
                      <a:pt x="3743" y="45"/>
                      <a:pt x="3708" y="45"/>
                    </a:cubicBezTo>
                    <a:cubicBezTo>
                      <a:pt x="3702" y="45"/>
                      <a:pt x="3695" y="46"/>
                      <a:pt x="3688" y="49"/>
                    </a:cubicBezTo>
                    <a:cubicBezTo>
                      <a:pt x="3607" y="11"/>
                      <a:pt x="3517" y="0"/>
                      <a:pt x="34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6" name="Google Shape;556;p34"/>
              <p:cNvSpPr/>
              <p:nvPr/>
            </p:nvSpPr>
            <p:spPr>
              <a:xfrm>
                <a:off x="119141" y="949023"/>
                <a:ext cx="608590" cy="448888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9329" extrusionOk="0">
                    <a:moveTo>
                      <a:pt x="5997" y="0"/>
                    </a:moveTo>
                    <a:cubicBezTo>
                      <a:pt x="5992" y="0"/>
                      <a:pt x="5987" y="1"/>
                      <a:pt x="5982" y="2"/>
                    </a:cubicBezTo>
                    <a:cubicBezTo>
                      <a:pt x="5700" y="90"/>
                      <a:pt x="5410" y="243"/>
                      <a:pt x="5245" y="488"/>
                    </a:cubicBezTo>
                    <a:cubicBezTo>
                      <a:pt x="5212" y="457"/>
                      <a:pt x="5178" y="427"/>
                      <a:pt x="5142" y="404"/>
                    </a:cubicBezTo>
                    <a:cubicBezTo>
                      <a:pt x="5125" y="393"/>
                      <a:pt x="5109" y="388"/>
                      <a:pt x="5094" y="388"/>
                    </a:cubicBezTo>
                    <a:cubicBezTo>
                      <a:pt x="5051" y="388"/>
                      <a:pt x="5018" y="431"/>
                      <a:pt x="4989" y="468"/>
                    </a:cubicBezTo>
                    <a:cubicBezTo>
                      <a:pt x="4946" y="524"/>
                      <a:pt x="4906" y="580"/>
                      <a:pt x="4869" y="638"/>
                    </a:cubicBezTo>
                    <a:cubicBezTo>
                      <a:pt x="4838" y="688"/>
                      <a:pt x="4810" y="737"/>
                      <a:pt x="4784" y="789"/>
                    </a:cubicBezTo>
                    <a:cubicBezTo>
                      <a:pt x="4773" y="772"/>
                      <a:pt x="4762" y="753"/>
                      <a:pt x="4751" y="736"/>
                    </a:cubicBezTo>
                    <a:cubicBezTo>
                      <a:pt x="4728" y="699"/>
                      <a:pt x="4704" y="662"/>
                      <a:pt x="4663" y="642"/>
                    </a:cubicBezTo>
                    <a:cubicBezTo>
                      <a:pt x="4642" y="632"/>
                      <a:pt x="4621" y="628"/>
                      <a:pt x="4601" y="628"/>
                    </a:cubicBezTo>
                    <a:cubicBezTo>
                      <a:pt x="4536" y="628"/>
                      <a:pt x="4476" y="674"/>
                      <a:pt x="4436" y="726"/>
                    </a:cubicBezTo>
                    <a:cubicBezTo>
                      <a:pt x="4382" y="796"/>
                      <a:pt x="4351" y="890"/>
                      <a:pt x="4330" y="976"/>
                    </a:cubicBezTo>
                    <a:cubicBezTo>
                      <a:pt x="4321" y="1007"/>
                      <a:pt x="4315" y="1040"/>
                      <a:pt x="4311" y="1074"/>
                    </a:cubicBezTo>
                    <a:cubicBezTo>
                      <a:pt x="4156" y="996"/>
                      <a:pt x="3988" y="940"/>
                      <a:pt x="3818" y="921"/>
                    </a:cubicBezTo>
                    <a:cubicBezTo>
                      <a:pt x="3802" y="919"/>
                      <a:pt x="3785" y="918"/>
                      <a:pt x="3768" y="918"/>
                    </a:cubicBezTo>
                    <a:cubicBezTo>
                      <a:pt x="3643" y="918"/>
                      <a:pt x="3520" y="972"/>
                      <a:pt x="3495" y="1108"/>
                    </a:cubicBezTo>
                    <a:cubicBezTo>
                      <a:pt x="3467" y="1263"/>
                      <a:pt x="3568" y="1387"/>
                      <a:pt x="3673" y="1488"/>
                    </a:cubicBezTo>
                    <a:cubicBezTo>
                      <a:pt x="3724" y="1538"/>
                      <a:pt x="3778" y="1583"/>
                      <a:pt x="3831" y="1631"/>
                    </a:cubicBezTo>
                    <a:cubicBezTo>
                      <a:pt x="3825" y="1632"/>
                      <a:pt x="3816" y="1635"/>
                      <a:pt x="3810" y="1636"/>
                    </a:cubicBezTo>
                    <a:cubicBezTo>
                      <a:pt x="3673" y="1677"/>
                      <a:pt x="3550" y="1756"/>
                      <a:pt x="3454" y="1860"/>
                    </a:cubicBezTo>
                    <a:cubicBezTo>
                      <a:pt x="3441" y="1822"/>
                      <a:pt x="3424" y="1786"/>
                      <a:pt x="3398" y="1761"/>
                    </a:cubicBezTo>
                    <a:cubicBezTo>
                      <a:pt x="3372" y="1737"/>
                      <a:pt x="3343" y="1728"/>
                      <a:pt x="3314" y="1728"/>
                    </a:cubicBezTo>
                    <a:cubicBezTo>
                      <a:pt x="3276" y="1728"/>
                      <a:pt x="3238" y="1742"/>
                      <a:pt x="3204" y="1759"/>
                    </a:cubicBezTo>
                    <a:cubicBezTo>
                      <a:pt x="3141" y="1790"/>
                      <a:pt x="3082" y="1824"/>
                      <a:pt x="3025" y="1862"/>
                    </a:cubicBezTo>
                    <a:cubicBezTo>
                      <a:pt x="2913" y="1939"/>
                      <a:pt x="2807" y="2029"/>
                      <a:pt x="2713" y="2130"/>
                    </a:cubicBezTo>
                    <a:cubicBezTo>
                      <a:pt x="2675" y="2172"/>
                      <a:pt x="2637" y="2219"/>
                      <a:pt x="2608" y="2267"/>
                    </a:cubicBezTo>
                    <a:cubicBezTo>
                      <a:pt x="2576" y="2228"/>
                      <a:pt x="2545" y="2189"/>
                      <a:pt x="2509" y="2154"/>
                    </a:cubicBezTo>
                    <a:cubicBezTo>
                      <a:pt x="2434" y="2075"/>
                      <a:pt x="2345" y="1989"/>
                      <a:pt x="2233" y="1972"/>
                    </a:cubicBezTo>
                    <a:cubicBezTo>
                      <a:pt x="2222" y="1970"/>
                      <a:pt x="2212" y="1970"/>
                      <a:pt x="2201" y="1970"/>
                    </a:cubicBezTo>
                    <a:cubicBezTo>
                      <a:pt x="2159" y="1970"/>
                      <a:pt x="2119" y="1982"/>
                      <a:pt x="2085" y="2010"/>
                    </a:cubicBezTo>
                    <a:cubicBezTo>
                      <a:pt x="2039" y="2049"/>
                      <a:pt x="2018" y="2108"/>
                      <a:pt x="2001" y="2162"/>
                    </a:cubicBezTo>
                    <a:cubicBezTo>
                      <a:pt x="1966" y="2265"/>
                      <a:pt x="1944" y="2372"/>
                      <a:pt x="1933" y="2479"/>
                    </a:cubicBezTo>
                    <a:cubicBezTo>
                      <a:pt x="1910" y="2466"/>
                      <a:pt x="1885" y="2453"/>
                      <a:pt x="1860" y="2441"/>
                    </a:cubicBezTo>
                    <a:cubicBezTo>
                      <a:pt x="1797" y="2410"/>
                      <a:pt x="1725" y="2384"/>
                      <a:pt x="1655" y="2384"/>
                    </a:cubicBezTo>
                    <a:cubicBezTo>
                      <a:pt x="1605" y="2384"/>
                      <a:pt x="1555" y="2397"/>
                      <a:pt x="1511" y="2432"/>
                    </a:cubicBezTo>
                    <a:cubicBezTo>
                      <a:pt x="1426" y="2499"/>
                      <a:pt x="1410" y="2618"/>
                      <a:pt x="1420" y="2720"/>
                    </a:cubicBezTo>
                    <a:cubicBezTo>
                      <a:pt x="1431" y="2834"/>
                      <a:pt x="1464" y="2948"/>
                      <a:pt x="1507" y="3053"/>
                    </a:cubicBezTo>
                    <a:cubicBezTo>
                      <a:pt x="1525" y="3095"/>
                      <a:pt x="1547" y="3133"/>
                      <a:pt x="1569" y="3172"/>
                    </a:cubicBezTo>
                    <a:cubicBezTo>
                      <a:pt x="1441" y="3173"/>
                      <a:pt x="1312" y="3201"/>
                      <a:pt x="1195" y="3259"/>
                    </a:cubicBezTo>
                    <a:cubicBezTo>
                      <a:pt x="1169" y="3273"/>
                      <a:pt x="1162" y="3310"/>
                      <a:pt x="1175" y="3335"/>
                    </a:cubicBezTo>
                    <a:cubicBezTo>
                      <a:pt x="1268" y="3502"/>
                      <a:pt x="1439" y="3611"/>
                      <a:pt x="1622" y="3646"/>
                    </a:cubicBezTo>
                    <a:cubicBezTo>
                      <a:pt x="1505" y="3733"/>
                      <a:pt x="1405" y="3843"/>
                      <a:pt x="1332" y="3971"/>
                    </a:cubicBezTo>
                    <a:cubicBezTo>
                      <a:pt x="1315" y="4003"/>
                      <a:pt x="1331" y="4042"/>
                      <a:pt x="1365" y="4052"/>
                    </a:cubicBezTo>
                    <a:cubicBezTo>
                      <a:pt x="1458" y="4079"/>
                      <a:pt x="1555" y="4093"/>
                      <a:pt x="1652" y="4093"/>
                    </a:cubicBezTo>
                    <a:cubicBezTo>
                      <a:pt x="1754" y="4093"/>
                      <a:pt x="1855" y="4078"/>
                      <a:pt x="1952" y="4050"/>
                    </a:cubicBezTo>
                    <a:lnTo>
                      <a:pt x="1952" y="4050"/>
                    </a:lnTo>
                    <a:cubicBezTo>
                      <a:pt x="1942" y="4180"/>
                      <a:pt x="1942" y="4310"/>
                      <a:pt x="1954" y="4439"/>
                    </a:cubicBezTo>
                    <a:cubicBezTo>
                      <a:pt x="1958" y="4477"/>
                      <a:pt x="1964" y="4517"/>
                      <a:pt x="1969" y="4555"/>
                    </a:cubicBezTo>
                    <a:cubicBezTo>
                      <a:pt x="1818" y="4569"/>
                      <a:pt x="1697" y="4675"/>
                      <a:pt x="1644" y="4813"/>
                    </a:cubicBezTo>
                    <a:cubicBezTo>
                      <a:pt x="1633" y="4844"/>
                      <a:pt x="1626" y="4876"/>
                      <a:pt x="1623" y="4908"/>
                    </a:cubicBezTo>
                    <a:cubicBezTo>
                      <a:pt x="1579" y="4887"/>
                      <a:pt x="1532" y="4869"/>
                      <a:pt x="1485" y="4854"/>
                    </a:cubicBezTo>
                    <a:cubicBezTo>
                      <a:pt x="1428" y="4838"/>
                      <a:pt x="1370" y="4823"/>
                      <a:pt x="1313" y="4808"/>
                    </a:cubicBezTo>
                    <a:cubicBezTo>
                      <a:pt x="1268" y="4797"/>
                      <a:pt x="1222" y="4787"/>
                      <a:pt x="1177" y="4787"/>
                    </a:cubicBezTo>
                    <a:cubicBezTo>
                      <a:pt x="1161" y="4787"/>
                      <a:pt x="1145" y="4788"/>
                      <a:pt x="1129" y="4791"/>
                    </a:cubicBezTo>
                    <a:cubicBezTo>
                      <a:pt x="1023" y="4811"/>
                      <a:pt x="957" y="4911"/>
                      <a:pt x="944" y="5013"/>
                    </a:cubicBezTo>
                    <a:cubicBezTo>
                      <a:pt x="929" y="5134"/>
                      <a:pt x="989" y="5250"/>
                      <a:pt x="1051" y="5350"/>
                    </a:cubicBezTo>
                    <a:cubicBezTo>
                      <a:pt x="1074" y="5389"/>
                      <a:pt x="1103" y="5428"/>
                      <a:pt x="1130" y="5466"/>
                    </a:cubicBezTo>
                    <a:cubicBezTo>
                      <a:pt x="1109" y="5460"/>
                      <a:pt x="1089" y="5452"/>
                      <a:pt x="1067" y="5446"/>
                    </a:cubicBezTo>
                    <a:cubicBezTo>
                      <a:pt x="1019" y="5433"/>
                      <a:pt x="969" y="5419"/>
                      <a:pt x="921" y="5407"/>
                    </a:cubicBezTo>
                    <a:cubicBezTo>
                      <a:pt x="891" y="5399"/>
                      <a:pt x="858" y="5387"/>
                      <a:pt x="825" y="5387"/>
                    </a:cubicBezTo>
                    <a:cubicBezTo>
                      <a:pt x="808" y="5387"/>
                      <a:pt x="791" y="5390"/>
                      <a:pt x="775" y="5400"/>
                    </a:cubicBezTo>
                    <a:cubicBezTo>
                      <a:pt x="704" y="5441"/>
                      <a:pt x="720" y="5562"/>
                      <a:pt x="733" y="5629"/>
                    </a:cubicBezTo>
                    <a:cubicBezTo>
                      <a:pt x="741" y="5666"/>
                      <a:pt x="752" y="5703"/>
                      <a:pt x="768" y="5737"/>
                    </a:cubicBezTo>
                    <a:cubicBezTo>
                      <a:pt x="523" y="5766"/>
                      <a:pt x="280" y="5851"/>
                      <a:pt x="50" y="5935"/>
                    </a:cubicBezTo>
                    <a:cubicBezTo>
                      <a:pt x="16" y="5947"/>
                      <a:pt x="1" y="5983"/>
                      <a:pt x="17" y="6015"/>
                    </a:cubicBezTo>
                    <a:cubicBezTo>
                      <a:pt x="72" y="6119"/>
                      <a:pt x="161" y="6189"/>
                      <a:pt x="251" y="6259"/>
                    </a:cubicBezTo>
                    <a:cubicBezTo>
                      <a:pt x="357" y="6340"/>
                      <a:pt x="463" y="6421"/>
                      <a:pt x="580" y="6485"/>
                    </a:cubicBezTo>
                    <a:cubicBezTo>
                      <a:pt x="646" y="6522"/>
                      <a:pt x="717" y="6552"/>
                      <a:pt x="788" y="6573"/>
                    </a:cubicBezTo>
                    <a:cubicBezTo>
                      <a:pt x="683" y="6647"/>
                      <a:pt x="576" y="6741"/>
                      <a:pt x="535" y="6862"/>
                    </a:cubicBezTo>
                    <a:cubicBezTo>
                      <a:pt x="516" y="6918"/>
                      <a:pt x="513" y="6985"/>
                      <a:pt x="546" y="7038"/>
                    </a:cubicBezTo>
                    <a:cubicBezTo>
                      <a:pt x="577" y="7090"/>
                      <a:pt x="630" y="7106"/>
                      <a:pt x="685" y="7106"/>
                    </a:cubicBezTo>
                    <a:cubicBezTo>
                      <a:pt x="702" y="7106"/>
                      <a:pt x="718" y="7104"/>
                      <a:pt x="734" y="7102"/>
                    </a:cubicBezTo>
                    <a:cubicBezTo>
                      <a:pt x="918" y="7079"/>
                      <a:pt x="1099" y="7038"/>
                      <a:pt x="1277" y="6985"/>
                    </a:cubicBezTo>
                    <a:cubicBezTo>
                      <a:pt x="1426" y="6941"/>
                      <a:pt x="1573" y="6885"/>
                      <a:pt x="1715" y="6822"/>
                    </a:cubicBezTo>
                    <a:cubicBezTo>
                      <a:pt x="1779" y="6911"/>
                      <a:pt x="1862" y="6988"/>
                      <a:pt x="1957" y="7043"/>
                    </a:cubicBezTo>
                    <a:cubicBezTo>
                      <a:pt x="1969" y="7050"/>
                      <a:pt x="1981" y="7055"/>
                      <a:pt x="1993" y="7060"/>
                    </a:cubicBezTo>
                    <a:cubicBezTo>
                      <a:pt x="1806" y="7143"/>
                      <a:pt x="1632" y="7253"/>
                      <a:pt x="1477" y="7389"/>
                    </a:cubicBezTo>
                    <a:cubicBezTo>
                      <a:pt x="1447" y="7413"/>
                      <a:pt x="1461" y="7473"/>
                      <a:pt x="1500" y="7480"/>
                    </a:cubicBezTo>
                    <a:cubicBezTo>
                      <a:pt x="1681" y="7512"/>
                      <a:pt x="1865" y="7529"/>
                      <a:pt x="2049" y="7529"/>
                    </a:cubicBezTo>
                    <a:cubicBezTo>
                      <a:pt x="2159" y="7529"/>
                      <a:pt x="2269" y="7523"/>
                      <a:pt x="2379" y="7510"/>
                    </a:cubicBezTo>
                    <a:cubicBezTo>
                      <a:pt x="2436" y="7503"/>
                      <a:pt x="2492" y="7494"/>
                      <a:pt x="2549" y="7485"/>
                    </a:cubicBezTo>
                    <a:lnTo>
                      <a:pt x="2549" y="7485"/>
                    </a:lnTo>
                    <a:cubicBezTo>
                      <a:pt x="2547" y="7489"/>
                      <a:pt x="2542" y="7492"/>
                      <a:pt x="2539" y="7497"/>
                    </a:cubicBezTo>
                    <a:cubicBezTo>
                      <a:pt x="2500" y="7556"/>
                      <a:pt x="2469" y="7619"/>
                      <a:pt x="2441" y="7685"/>
                    </a:cubicBezTo>
                    <a:cubicBezTo>
                      <a:pt x="2416" y="7744"/>
                      <a:pt x="2376" y="7827"/>
                      <a:pt x="2405" y="7890"/>
                    </a:cubicBezTo>
                    <a:cubicBezTo>
                      <a:pt x="2433" y="7950"/>
                      <a:pt x="2505" y="7956"/>
                      <a:pt x="2560" y="7964"/>
                    </a:cubicBezTo>
                    <a:cubicBezTo>
                      <a:pt x="2605" y="7969"/>
                      <a:pt x="2650" y="7972"/>
                      <a:pt x="2695" y="7972"/>
                    </a:cubicBezTo>
                    <a:cubicBezTo>
                      <a:pt x="2721" y="7972"/>
                      <a:pt x="2747" y="7971"/>
                      <a:pt x="2773" y="7969"/>
                    </a:cubicBezTo>
                    <a:cubicBezTo>
                      <a:pt x="2912" y="7958"/>
                      <a:pt x="3045" y="7923"/>
                      <a:pt x="3171" y="7863"/>
                    </a:cubicBezTo>
                    <a:cubicBezTo>
                      <a:pt x="3172" y="7861"/>
                      <a:pt x="3175" y="7861"/>
                      <a:pt x="3176" y="7860"/>
                    </a:cubicBezTo>
                    <a:lnTo>
                      <a:pt x="3176" y="7860"/>
                    </a:lnTo>
                    <a:cubicBezTo>
                      <a:pt x="3122" y="8050"/>
                      <a:pt x="3056" y="8236"/>
                      <a:pt x="2975" y="8417"/>
                    </a:cubicBezTo>
                    <a:cubicBezTo>
                      <a:pt x="2960" y="8450"/>
                      <a:pt x="2971" y="8486"/>
                      <a:pt x="3007" y="8497"/>
                    </a:cubicBezTo>
                    <a:cubicBezTo>
                      <a:pt x="3104" y="8527"/>
                      <a:pt x="3203" y="8541"/>
                      <a:pt x="3302" y="8541"/>
                    </a:cubicBezTo>
                    <a:cubicBezTo>
                      <a:pt x="3462" y="8541"/>
                      <a:pt x="3620" y="8504"/>
                      <a:pt x="3766" y="8436"/>
                    </a:cubicBezTo>
                    <a:lnTo>
                      <a:pt x="3766" y="8436"/>
                    </a:lnTo>
                    <a:cubicBezTo>
                      <a:pt x="3734" y="8565"/>
                      <a:pt x="3704" y="8693"/>
                      <a:pt x="3680" y="8824"/>
                    </a:cubicBezTo>
                    <a:cubicBezTo>
                      <a:pt x="3675" y="8850"/>
                      <a:pt x="3686" y="8887"/>
                      <a:pt x="3718" y="8891"/>
                    </a:cubicBezTo>
                    <a:cubicBezTo>
                      <a:pt x="3760" y="8897"/>
                      <a:pt x="3803" y="8900"/>
                      <a:pt x="3845" y="8900"/>
                    </a:cubicBezTo>
                    <a:cubicBezTo>
                      <a:pt x="4011" y="8900"/>
                      <a:pt x="4175" y="8855"/>
                      <a:pt x="4316" y="8770"/>
                    </a:cubicBezTo>
                    <a:cubicBezTo>
                      <a:pt x="4350" y="8932"/>
                      <a:pt x="4383" y="9095"/>
                      <a:pt x="4416" y="9257"/>
                    </a:cubicBezTo>
                    <a:cubicBezTo>
                      <a:pt x="4421" y="9282"/>
                      <a:pt x="4446" y="9297"/>
                      <a:pt x="4470" y="9297"/>
                    </a:cubicBezTo>
                    <a:cubicBezTo>
                      <a:pt x="4479" y="9297"/>
                      <a:pt x="4489" y="9295"/>
                      <a:pt x="4497" y="9290"/>
                    </a:cubicBezTo>
                    <a:cubicBezTo>
                      <a:pt x="4729" y="9155"/>
                      <a:pt x="4980" y="8993"/>
                      <a:pt x="5103" y="8750"/>
                    </a:cubicBezTo>
                    <a:cubicBezTo>
                      <a:pt x="5258" y="8908"/>
                      <a:pt x="5488" y="8987"/>
                      <a:pt x="5702" y="9050"/>
                    </a:cubicBezTo>
                    <a:cubicBezTo>
                      <a:pt x="5708" y="9051"/>
                      <a:pt x="5713" y="9052"/>
                      <a:pt x="5718" y="9052"/>
                    </a:cubicBezTo>
                    <a:cubicBezTo>
                      <a:pt x="5753" y="9052"/>
                      <a:pt x="5774" y="9016"/>
                      <a:pt x="5770" y="8982"/>
                    </a:cubicBezTo>
                    <a:cubicBezTo>
                      <a:pt x="5748" y="8828"/>
                      <a:pt x="5707" y="8677"/>
                      <a:pt x="5652" y="8533"/>
                    </a:cubicBezTo>
                    <a:lnTo>
                      <a:pt x="5652" y="8533"/>
                    </a:lnTo>
                    <a:cubicBezTo>
                      <a:pt x="5671" y="8536"/>
                      <a:pt x="5691" y="8537"/>
                      <a:pt x="5711" y="8537"/>
                    </a:cubicBezTo>
                    <a:cubicBezTo>
                      <a:pt x="5772" y="8537"/>
                      <a:pt x="5834" y="8525"/>
                      <a:pt x="5890" y="8499"/>
                    </a:cubicBezTo>
                    <a:lnTo>
                      <a:pt x="5890" y="8499"/>
                    </a:lnTo>
                    <a:cubicBezTo>
                      <a:pt x="5887" y="8538"/>
                      <a:pt x="5889" y="8576"/>
                      <a:pt x="5895" y="8615"/>
                    </a:cubicBezTo>
                    <a:cubicBezTo>
                      <a:pt x="5918" y="8746"/>
                      <a:pt x="6013" y="8830"/>
                      <a:pt x="6144" y="8844"/>
                    </a:cubicBezTo>
                    <a:cubicBezTo>
                      <a:pt x="6160" y="8846"/>
                      <a:pt x="6176" y="8846"/>
                      <a:pt x="6192" y="8846"/>
                    </a:cubicBezTo>
                    <a:cubicBezTo>
                      <a:pt x="6406" y="8846"/>
                      <a:pt x="6614" y="8712"/>
                      <a:pt x="6717" y="8528"/>
                    </a:cubicBezTo>
                    <a:cubicBezTo>
                      <a:pt x="6739" y="8610"/>
                      <a:pt x="6757" y="8693"/>
                      <a:pt x="6769" y="8779"/>
                    </a:cubicBezTo>
                    <a:cubicBezTo>
                      <a:pt x="6771" y="8800"/>
                      <a:pt x="6783" y="8828"/>
                      <a:pt x="6808" y="8831"/>
                    </a:cubicBezTo>
                    <a:cubicBezTo>
                      <a:pt x="6867" y="8839"/>
                      <a:pt x="6925" y="8844"/>
                      <a:pt x="6983" y="8844"/>
                    </a:cubicBezTo>
                    <a:cubicBezTo>
                      <a:pt x="7129" y="8844"/>
                      <a:pt x="7273" y="8817"/>
                      <a:pt x="7409" y="8761"/>
                    </a:cubicBezTo>
                    <a:cubicBezTo>
                      <a:pt x="7441" y="8747"/>
                      <a:pt x="7473" y="8731"/>
                      <a:pt x="7503" y="8714"/>
                    </a:cubicBezTo>
                    <a:lnTo>
                      <a:pt x="7503" y="8714"/>
                    </a:lnTo>
                    <a:cubicBezTo>
                      <a:pt x="7502" y="8831"/>
                      <a:pt x="7499" y="8950"/>
                      <a:pt x="7499" y="9068"/>
                    </a:cubicBezTo>
                    <a:cubicBezTo>
                      <a:pt x="7499" y="9102"/>
                      <a:pt x="7525" y="9121"/>
                      <a:pt x="7554" y="9121"/>
                    </a:cubicBezTo>
                    <a:cubicBezTo>
                      <a:pt x="7563" y="9121"/>
                      <a:pt x="7572" y="9119"/>
                      <a:pt x="7581" y="9115"/>
                    </a:cubicBezTo>
                    <a:cubicBezTo>
                      <a:pt x="7668" y="9074"/>
                      <a:pt x="7756" y="9032"/>
                      <a:pt x="7843" y="8992"/>
                    </a:cubicBezTo>
                    <a:cubicBezTo>
                      <a:pt x="7920" y="8956"/>
                      <a:pt x="7998" y="8923"/>
                      <a:pt x="8068" y="8877"/>
                    </a:cubicBezTo>
                    <a:cubicBezTo>
                      <a:pt x="8079" y="8870"/>
                      <a:pt x="8088" y="8862"/>
                      <a:pt x="8099" y="8856"/>
                    </a:cubicBezTo>
                    <a:cubicBezTo>
                      <a:pt x="8185" y="9055"/>
                      <a:pt x="8341" y="9225"/>
                      <a:pt x="8541" y="9322"/>
                    </a:cubicBezTo>
                    <a:cubicBezTo>
                      <a:pt x="8550" y="9326"/>
                      <a:pt x="8560" y="9329"/>
                      <a:pt x="8571" y="9329"/>
                    </a:cubicBezTo>
                    <a:cubicBezTo>
                      <a:pt x="8584" y="9329"/>
                      <a:pt x="8597" y="9324"/>
                      <a:pt x="8606" y="9314"/>
                    </a:cubicBezTo>
                    <a:cubicBezTo>
                      <a:pt x="8765" y="9130"/>
                      <a:pt x="8822" y="8884"/>
                      <a:pt x="8802" y="8645"/>
                    </a:cubicBezTo>
                    <a:cubicBezTo>
                      <a:pt x="8796" y="8566"/>
                      <a:pt x="8781" y="8488"/>
                      <a:pt x="8763" y="8412"/>
                    </a:cubicBezTo>
                    <a:lnTo>
                      <a:pt x="8763" y="8412"/>
                    </a:lnTo>
                    <a:cubicBezTo>
                      <a:pt x="8789" y="8417"/>
                      <a:pt x="8817" y="8422"/>
                      <a:pt x="8846" y="8423"/>
                    </a:cubicBezTo>
                    <a:cubicBezTo>
                      <a:pt x="8850" y="8423"/>
                      <a:pt x="8854" y="8424"/>
                      <a:pt x="8858" y="8424"/>
                    </a:cubicBezTo>
                    <a:cubicBezTo>
                      <a:pt x="8922" y="8424"/>
                      <a:pt x="8984" y="8407"/>
                      <a:pt x="9039" y="8380"/>
                    </a:cubicBezTo>
                    <a:lnTo>
                      <a:pt x="9039" y="8380"/>
                    </a:lnTo>
                    <a:cubicBezTo>
                      <a:pt x="9028" y="8494"/>
                      <a:pt x="9021" y="8610"/>
                      <a:pt x="9021" y="8725"/>
                    </a:cubicBezTo>
                    <a:cubicBezTo>
                      <a:pt x="9021" y="8753"/>
                      <a:pt x="9048" y="8780"/>
                      <a:pt x="9076" y="8780"/>
                    </a:cubicBezTo>
                    <a:cubicBezTo>
                      <a:pt x="9080" y="8780"/>
                      <a:pt x="9085" y="8779"/>
                      <a:pt x="9090" y="8778"/>
                    </a:cubicBezTo>
                    <a:cubicBezTo>
                      <a:pt x="9271" y="8712"/>
                      <a:pt x="9460" y="8654"/>
                      <a:pt x="9635" y="8573"/>
                    </a:cubicBezTo>
                    <a:cubicBezTo>
                      <a:pt x="9664" y="8560"/>
                      <a:pt x="9692" y="8545"/>
                      <a:pt x="9718" y="8528"/>
                    </a:cubicBezTo>
                    <a:cubicBezTo>
                      <a:pt x="9719" y="8618"/>
                      <a:pt x="9722" y="8710"/>
                      <a:pt x="9730" y="8802"/>
                    </a:cubicBezTo>
                    <a:cubicBezTo>
                      <a:pt x="9733" y="8835"/>
                      <a:pt x="9757" y="8855"/>
                      <a:pt x="9786" y="8855"/>
                    </a:cubicBezTo>
                    <a:cubicBezTo>
                      <a:pt x="9794" y="8855"/>
                      <a:pt x="9803" y="8853"/>
                      <a:pt x="9812" y="8849"/>
                    </a:cubicBezTo>
                    <a:cubicBezTo>
                      <a:pt x="10046" y="8745"/>
                      <a:pt x="10222" y="8540"/>
                      <a:pt x="10304" y="8303"/>
                    </a:cubicBezTo>
                    <a:cubicBezTo>
                      <a:pt x="10377" y="8387"/>
                      <a:pt x="10460" y="8476"/>
                      <a:pt x="10565" y="8493"/>
                    </a:cubicBezTo>
                    <a:cubicBezTo>
                      <a:pt x="10575" y="8495"/>
                      <a:pt x="10585" y="8495"/>
                      <a:pt x="10595" y="8495"/>
                    </a:cubicBezTo>
                    <a:cubicBezTo>
                      <a:pt x="10728" y="8495"/>
                      <a:pt x="10788" y="8342"/>
                      <a:pt x="10797" y="8224"/>
                    </a:cubicBezTo>
                    <a:cubicBezTo>
                      <a:pt x="10807" y="8078"/>
                      <a:pt x="10749" y="7933"/>
                      <a:pt x="10679" y="7809"/>
                    </a:cubicBezTo>
                    <a:cubicBezTo>
                      <a:pt x="10678" y="7808"/>
                      <a:pt x="10678" y="7807"/>
                      <a:pt x="10677" y="7803"/>
                    </a:cubicBezTo>
                    <a:lnTo>
                      <a:pt x="10677" y="7803"/>
                    </a:lnTo>
                    <a:cubicBezTo>
                      <a:pt x="10693" y="7808"/>
                      <a:pt x="10712" y="7811"/>
                      <a:pt x="10730" y="7812"/>
                    </a:cubicBezTo>
                    <a:cubicBezTo>
                      <a:pt x="10732" y="7812"/>
                      <a:pt x="10734" y="7812"/>
                      <a:pt x="10736" y="7812"/>
                    </a:cubicBezTo>
                    <a:cubicBezTo>
                      <a:pt x="10820" y="7812"/>
                      <a:pt x="10899" y="7769"/>
                      <a:pt x="10934" y="7692"/>
                    </a:cubicBezTo>
                    <a:cubicBezTo>
                      <a:pt x="10960" y="7633"/>
                      <a:pt x="10961" y="7566"/>
                      <a:pt x="10956" y="7502"/>
                    </a:cubicBezTo>
                    <a:lnTo>
                      <a:pt x="10956" y="7502"/>
                    </a:lnTo>
                    <a:cubicBezTo>
                      <a:pt x="10965" y="7507"/>
                      <a:pt x="10974" y="7512"/>
                      <a:pt x="10983" y="7517"/>
                    </a:cubicBezTo>
                    <a:cubicBezTo>
                      <a:pt x="11039" y="7543"/>
                      <a:pt x="11097" y="7564"/>
                      <a:pt x="11157" y="7578"/>
                    </a:cubicBezTo>
                    <a:cubicBezTo>
                      <a:pt x="11191" y="7585"/>
                      <a:pt x="11231" y="7595"/>
                      <a:pt x="11269" y="7595"/>
                    </a:cubicBezTo>
                    <a:cubicBezTo>
                      <a:pt x="11294" y="7595"/>
                      <a:pt x="11318" y="7591"/>
                      <a:pt x="11338" y="7578"/>
                    </a:cubicBezTo>
                    <a:cubicBezTo>
                      <a:pt x="11385" y="7547"/>
                      <a:pt x="11400" y="7475"/>
                      <a:pt x="11410" y="7425"/>
                    </a:cubicBezTo>
                    <a:cubicBezTo>
                      <a:pt x="11421" y="7370"/>
                      <a:pt x="11426" y="7316"/>
                      <a:pt x="11424" y="7261"/>
                    </a:cubicBezTo>
                    <a:cubicBezTo>
                      <a:pt x="11420" y="7170"/>
                      <a:pt x="11398" y="7080"/>
                      <a:pt x="11361" y="6996"/>
                    </a:cubicBezTo>
                    <a:lnTo>
                      <a:pt x="11361" y="6996"/>
                    </a:lnTo>
                    <a:cubicBezTo>
                      <a:pt x="11457" y="7004"/>
                      <a:pt x="11553" y="7010"/>
                      <a:pt x="11650" y="7010"/>
                    </a:cubicBezTo>
                    <a:cubicBezTo>
                      <a:pt x="11664" y="7010"/>
                      <a:pt x="11679" y="7010"/>
                      <a:pt x="11693" y="7009"/>
                    </a:cubicBezTo>
                    <a:cubicBezTo>
                      <a:pt x="11943" y="7004"/>
                      <a:pt x="12199" y="6961"/>
                      <a:pt x="12421" y="6840"/>
                    </a:cubicBezTo>
                    <a:cubicBezTo>
                      <a:pt x="12527" y="6793"/>
                      <a:pt x="12647" y="6734"/>
                      <a:pt x="12599" y="6610"/>
                    </a:cubicBezTo>
                    <a:cubicBezTo>
                      <a:pt x="12561" y="6510"/>
                      <a:pt x="12487" y="6419"/>
                      <a:pt x="12408" y="6347"/>
                    </a:cubicBezTo>
                    <a:cubicBezTo>
                      <a:pt x="12224" y="6182"/>
                      <a:pt x="11986" y="6103"/>
                      <a:pt x="11747" y="6062"/>
                    </a:cubicBezTo>
                    <a:cubicBezTo>
                      <a:pt x="11687" y="6051"/>
                      <a:pt x="11627" y="6042"/>
                      <a:pt x="11565" y="6034"/>
                    </a:cubicBezTo>
                    <a:cubicBezTo>
                      <a:pt x="11558" y="5997"/>
                      <a:pt x="11547" y="5961"/>
                      <a:pt x="11536" y="5929"/>
                    </a:cubicBezTo>
                    <a:lnTo>
                      <a:pt x="11536" y="5929"/>
                    </a:lnTo>
                    <a:cubicBezTo>
                      <a:pt x="11539" y="5929"/>
                      <a:pt x="11543" y="5929"/>
                      <a:pt x="11546" y="5929"/>
                    </a:cubicBezTo>
                    <a:cubicBezTo>
                      <a:pt x="11734" y="5929"/>
                      <a:pt x="11922" y="5901"/>
                      <a:pt x="12102" y="5846"/>
                    </a:cubicBezTo>
                    <a:cubicBezTo>
                      <a:pt x="12180" y="5820"/>
                      <a:pt x="12281" y="5796"/>
                      <a:pt x="12269" y="5692"/>
                    </a:cubicBezTo>
                    <a:cubicBezTo>
                      <a:pt x="12258" y="5617"/>
                      <a:pt x="12217" y="5543"/>
                      <a:pt x="12172" y="5483"/>
                    </a:cubicBezTo>
                    <a:cubicBezTo>
                      <a:pt x="12077" y="5358"/>
                      <a:pt x="11940" y="5274"/>
                      <a:pt x="11796" y="5213"/>
                    </a:cubicBezTo>
                    <a:cubicBezTo>
                      <a:pt x="11771" y="5202"/>
                      <a:pt x="11748" y="5193"/>
                      <a:pt x="11721" y="5186"/>
                    </a:cubicBezTo>
                    <a:cubicBezTo>
                      <a:pt x="11745" y="5160"/>
                      <a:pt x="11763" y="5128"/>
                      <a:pt x="11766" y="5087"/>
                    </a:cubicBezTo>
                    <a:cubicBezTo>
                      <a:pt x="11772" y="5039"/>
                      <a:pt x="11757" y="4992"/>
                      <a:pt x="11736" y="4947"/>
                    </a:cubicBezTo>
                    <a:lnTo>
                      <a:pt x="11736" y="4947"/>
                    </a:lnTo>
                    <a:cubicBezTo>
                      <a:pt x="11767" y="4949"/>
                      <a:pt x="11797" y="4950"/>
                      <a:pt x="11828" y="4950"/>
                    </a:cubicBezTo>
                    <a:cubicBezTo>
                      <a:pt x="11885" y="4950"/>
                      <a:pt x="11943" y="4947"/>
                      <a:pt x="12000" y="4940"/>
                    </a:cubicBezTo>
                    <a:cubicBezTo>
                      <a:pt x="12047" y="4934"/>
                      <a:pt x="12095" y="4926"/>
                      <a:pt x="12141" y="4916"/>
                    </a:cubicBezTo>
                    <a:cubicBezTo>
                      <a:pt x="12177" y="4906"/>
                      <a:pt x="12227" y="4900"/>
                      <a:pt x="12256" y="4873"/>
                    </a:cubicBezTo>
                    <a:cubicBezTo>
                      <a:pt x="12311" y="4824"/>
                      <a:pt x="12264" y="4724"/>
                      <a:pt x="12246" y="4668"/>
                    </a:cubicBezTo>
                    <a:cubicBezTo>
                      <a:pt x="12222" y="4595"/>
                      <a:pt x="12191" y="4525"/>
                      <a:pt x="12154" y="4458"/>
                    </a:cubicBezTo>
                    <a:cubicBezTo>
                      <a:pt x="12080" y="4323"/>
                      <a:pt x="11981" y="4201"/>
                      <a:pt x="11861" y="4105"/>
                    </a:cubicBezTo>
                    <a:cubicBezTo>
                      <a:pt x="11841" y="4088"/>
                      <a:pt x="11816" y="4073"/>
                      <a:pt x="11794" y="4057"/>
                    </a:cubicBezTo>
                    <a:cubicBezTo>
                      <a:pt x="11832" y="4043"/>
                      <a:pt x="11870" y="4028"/>
                      <a:pt x="11909" y="4011"/>
                    </a:cubicBezTo>
                    <a:cubicBezTo>
                      <a:pt x="12005" y="3968"/>
                      <a:pt x="12099" y="3917"/>
                      <a:pt x="12186" y="3859"/>
                    </a:cubicBezTo>
                    <a:cubicBezTo>
                      <a:pt x="12263" y="3810"/>
                      <a:pt x="12321" y="3746"/>
                      <a:pt x="12256" y="3656"/>
                    </a:cubicBezTo>
                    <a:cubicBezTo>
                      <a:pt x="12203" y="3582"/>
                      <a:pt x="12116" y="3522"/>
                      <a:pt x="12037" y="3479"/>
                    </a:cubicBezTo>
                    <a:cubicBezTo>
                      <a:pt x="11952" y="3432"/>
                      <a:pt x="11860" y="3398"/>
                      <a:pt x="11766" y="3377"/>
                    </a:cubicBezTo>
                    <a:cubicBezTo>
                      <a:pt x="11689" y="3358"/>
                      <a:pt x="11611" y="3351"/>
                      <a:pt x="11532" y="3347"/>
                    </a:cubicBezTo>
                    <a:cubicBezTo>
                      <a:pt x="11633" y="3216"/>
                      <a:pt x="11695" y="3053"/>
                      <a:pt x="11694" y="2884"/>
                    </a:cubicBezTo>
                    <a:cubicBezTo>
                      <a:pt x="11694" y="2850"/>
                      <a:pt x="11666" y="2830"/>
                      <a:pt x="11636" y="2830"/>
                    </a:cubicBezTo>
                    <a:cubicBezTo>
                      <a:pt x="11633" y="2830"/>
                      <a:pt x="11629" y="2831"/>
                      <a:pt x="11625" y="2831"/>
                    </a:cubicBezTo>
                    <a:cubicBezTo>
                      <a:pt x="11353" y="2873"/>
                      <a:pt x="11084" y="2930"/>
                      <a:pt x="10817" y="3003"/>
                    </a:cubicBezTo>
                    <a:cubicBezTo>
                      <a:pt x="10658" y="3046"/>
                      <a:pt x="10493" y="3102"/>
                      <a:pt x="10362" y="3204"/>
                    </a:cubicBezTo>
                    <a:cubicBezTo>
                      <a:pt x="10366" y="3132"/>
                      <a:pt x="10363" y="3058"/>
                      <a:pt x="10356" y="2984"/>
                    </a:cubicBezTo>
                    <a:cubicBezTo>
                      <a:pt x="10347" y="2900"/>
                      <a:pt x="10344" y="2777"/>
                      <a:pt x="10235" y="2768"/>
                    </a:cubicBezTo>
                    <a:cubicBezTo>
                      <a:pt x="10228" y="2767"/>
                      <a:pt x="10222" y="2767"/>
                      <a:pt x="10215" y="2767"/>
                    </a:cubicBezTo>
                    <a:cubicBezTo>
                      <a:pt x="10137" y="2767"/>
                      <a:pt x="10063" y="2802"/>
                      <a:pt x="10000" y="2852"/>
                    </a:cubicBezTo>
                    <a:cubicBezTo>
                      <a:pt x="9981" y="2763"/>
                      <a:pt x="9946" y="2676"/>
                      <a:pt x="9893" y="2598"/>
                    </a:cubicBezTo>
                    <a:cubicBezTo>
                      <a:pt x="9777" y="2425"/>
                      <a:pt x="9591" y="2303"/>
                      <a:pt x="9432" y="2172"/>
                    </a:cubicBezTo>
                    <a:cubicBezTo>
                      <a:pt x="9421" y="2163"/>
                      <a:pt x="9405" y="2157"/>
                      <a:pt x="9390" y="2157"/>
                    </a:cubicBezTo>
                    <a:cubicBezTo>
                      <a:pt x="9377" y="2157"/>
                      <a:pt x="9364" y="2162"/>
                      <a:pt x="9354" y="2172"/>
                    </a:cubicBezTo>
                    <a:cubicBezTo>
                      <a:pt x="9163" y="2402"/>
                      <a:pt x="9076" y="2703"/>
                      <a:pt x="9104" y="2994"/>
                    </a:cubicBezTo>
                    <a:cubicBezTo>
                      <a:pt x="9095" y="2997"/>
                      <a:pt x="9086" y="3000"/>
                      <a:pt x="9076" y="3003"/>
                    </a:cubicBezTo>
                    <a:cubicBezTo>
                      <a:pt x="8997" y="3028"/>
                      <a:pt x="8921" y="3061"/>
                      <a:pt x="8847" y="3098"/>
                    </a:cubicBezTo>
                    <a:cubicBezTo>
                      <a:pt x="8944" y="2904"/>
                      <a:pt x="9002" y="2674"/>
                      <a:pt x="8789" y="2614"/>
                    </a:cubicBezTo>
                    <a:cubicBezTo>
                      <a:pt x="8718" y="2594"/>
                      <a:pt x="8640" y="2586"/>
                      <a:pt x="8562" y="2586"/>
                    </a:cubicBezTo>
                    <a:cubicBezTo>
                      <a:pt x="8482" y="2586"/>
                      <a:pt x="8403" y="2594"/>
                      <a:pt x="8329" y="2605"/>
                    </a:cubicBezTo>
                    <a:cubicBezTo>
                      <a:pt x="8263" y="2614"/>
                      <a:pt x="8200" y="2630"/>
                      <a:pt x="8137" y="2649"/>
                    </a:cubicBezTo>
                    <a:cubicBezTo>
                      <a:pt x="8199" y="2531"/>
                      <a:pt x="8222" y="2394"/>
                      <a:pt x="8202" y="2261"/>
                    </a:cubicBezTo>
                    <a:cubicBezTo>
                      <a:pt x="8200" y="2244"/>
                      <a:pt x="8181" y="2225"/>
                      <a:pt x="8164" y="2223"/>
                    </a:cubicBezTo>
                    <a:cubicBezTo>
                      <a:pt x="8128" y="2217"/>
                      <a:pt x="8092" y="2215"/>
                      <a:pt x="8056" y="2215"/>
                    </a:cubicBezTo>
                    <a:cubicBezTo>
                      <a:pt x="8016" y="2215"/>
                      <a:pt x="7977" y="2218"/>
                      <a:pt x="7939" y="2224"/>
                    </a:cubicBezTo>
                    <a:cubicBezTo>
                      <a:pt x="7994" y="1938"/>
                      <a:pt x="7973" y="1637"/>
                      <a:pt x="7864" y="1366"/>
                    </a:cubicBezTo>
                    <a:cubicBezTo>
                      <a:pt x="7839" y="1303"/>
                      <a:pt x="7798" y="1266"/>
                      <a:pt x="7736" y="1266"/>
                    </a:cubicBezTo>
                    <a:cubicBezTo>
                      <a:pt x="7725" y="1266"/>
                      <a:pt x="7714" y="1267"/>
                      <a:pt x="7701" y="1270"/>
                    </a:cubicBezTo>
                    <a:cubicBezTo>
                      <a:pt x="7616" y="1286"/>
                      <a:pt x="7529" y="1324"/>
                      <a:pt x="7447" y="1355"/>
                    </a:cubicBezTo>
                    <a:cubicBezTo>
                      <a:pt x="7288" y="1417"/>
                      <a:pt x="7134" y="1495"/>
                      <a:pt x="7003" y="1607"/>
                    </a:cubicBezTo>
                    <a:cubicBezTo>
                      <a:pt x="6978" y="1629"/>
                      <a:pt x="6955" y="1654"/>
                      <a:pt x="6931" y="1679"/>
                    </a:cubicBezTo>
                    <a:cubicBezTo>
                      <a:pt x="6931" y="1670"/>
                      <a:pt x="6932" y="1664"/>
                      <a:pt x="6931" y="1656"/>
                    </a:cubicBezTo>
                    <a:cubicBezTo>
                      <a:pt x="6923" y="1606"/>
                      <a:pt x="6884" y="1581"/>
                      <a:pt x="6837" y="1573"/>
                    </a:cubicBezTo>
                    <a:cubicBezTo>
                      <a:pt x="6787" y="1564"/>
                      <a:pt x="6736" y="1559"/>
                      <a:pt x="6685" y="1559"/>
                    </a:cubicBezTo>
                    <a:cubicBezTo>
                      <a:pt x="6705" y="1536"/>
                      <a:pt x="6727" y="1512"/>
                      <a:pt x="6746" y="1487"/>
                    </a:cubicBezTo>
                    <a:cubicBezTo>
                      <a:pt x="6781" y="1445"/>
                      <a:pt x="6819" y="1403"/>
                      <a:pt x="6830" y="1349"/>
                    </a:cubicBezTo>
                    <a:cubicBezTo>
                      <a:pt x="6855" y="1247"/>
                      <a:pt x="6777" y="1164"/>
                      <a:pt x="6690" y="1122"/>
                    </a:cubicBezTo>
                    <a:cubicBezTo>
                      <a:pt x="6596" y="1078"/>
                      <a:pt x="6491" y="1054"/>
                      <a:pt x="6387" y="1048"/>
                    </a:cubicBezTo>
                    <a:cubicBezTo>
                      <a:pt x="6488" y="941"/>
                      <a:pt x="6562" y="804"/>
                      <a:pt x="6628" y="672"/>
                    </a:cubicBezTo>
                    <a:cubicBezTo>
                      <a:pt x="6641" y="646"/>
                      <a:pt x="6635" y="612"/>
                      <a:pt x="6608" y="596"/>
                    </a:cubicBezTo>
                    <a:cubicBezTo>
                      <a:pt x="6494" y="534"/>
                      <a:pt x="6367" y="504"/>
                      <a:pt x="6240" y="504"/>
                    </a:cubicBezTo>
                    <a:cubicBezTo>
                      <a:pt x="6169" y="504"/>
                      <a:pt x="6097" y="514"/>
                      <a:pt x="6028" y="533"/>
                    </a:cubicBezTo>
                    <a:cubicBezTo>
                      <a:pt x="6088" y="378"/>
                      <a:pt x="6100" y="203"/>
                      <a:pt x="6049" y="40"/>
                    </a:cubicBezTo>
                    <a:cubicBezTo>
                      <a:pt x="6043" y="18"/>
                      <a:pt x="6021" y="0"/>
                      <a:pt x="59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34"/>
              <p:cNvSpPr/>
              <p:nvPr/>
            </p:nvSpPr>
            <p:spPr>
              <a:xfrm>
                <a:off x="273453" y="1105646"/>
                <a:ext cx="344521" cy="196801"/>
              </a:xfrm>
              <a:custGeom>
                <a:avLst/>
                <a:gdLst/>
                <a:ahLst/>
                <a:cxnLst/>
                <a:rect l="l" t="t" r="r" b="b"/>
                <a:pathLst>
                  <a:path w="7160" h="4090" extrusionOk="0">
                    <a:moveTo>
                      <a:pt x="1798" y="0"/>
                    </a:moveTo>
                    <a:cubicBezTo>
                      <a:pt x="1789" y="0"/>
                      <a:pt x="1779" y="1"/>
                      <a:pt x="1769" y="3"/>
                    </a:cubicBezTo>
                    <a:cubicBezTo>
                      <a:pt x="1720" y="13"/>
                      <a:pt x="1687" y="51"/>
                      <a:pt x="1663" y="93"/>
                    </a:cubicBezTo>
                    <a:cubicBezTo>
                      <a:pt x="1620" y="176"/>
                      <a:pt x="1582" y="269"/>
                      <a:pt x="1563" y="361"/>
                    </a:cubicBezTo>
                    <a:cubicBezTo>
                      <a:pt x="1557" y="392"/>
                      <a:pt x="1555" y="424"/>
                      <a:pt x="1553" y="457"/>
                    </a:cubicBezTo>
                    <a:cubicBezTo>
                      <a:pt x="1477" y="554"/>
                      <a:pt x="1419" y="660"/>
                      <a:pt x="1382" y="776"/>
                    </a:cubicBezTo>
                    <a:cubicBezTo>
                      <a:pt x="1337" y="724"/>
                      <a:pt x="1291" y="675"/>
                      <a:pt x="1242" y="627"/>
                    </a:cubicBezTo>
                    <a:cubicBezTo>
                      <a:pt x="1231" y="616"/>
                      <a:pt x="1219" y="612"/>
                      <a:pt x="1206" y="612"/>
                    </a:cubicBezTo>
                    <a:cubicBezTo>
                      <a:pt x="1191" y="612"/>
                      <a:pt x="1177" y="617"/>
                      <a:pt x="1165" y="627"/>
                    </a:cubicBezTo>
                    <a:cubicBezTo>
                      <a:pt x="1041" y="722"/>
                      <a:pt x="981" y="873"/>
                      <a:pt x="987" y="1024"/>
                    </a:cubicBezTo>
                    <a:cubicBezTo>
                      <a:pt x="828" y="924"/>
                      <a:pt x="644" y="868"/>
                      <a:pt x="456" y="868"/>
                    </a:cubicBezTo>
                    <a:cubicBezTo>
                      <a:pt x="453" y="868"/>
                      <a:pt x="449" y="868"/>
                      <a:pt x="446" y="868"/>
                    </a:cubicBezTo>
                    <a:cubicBezTo>
                      <a:pt x="416" y="868"/>
                      <a:pt x="393" y="893"/>
                      <a:pt x="392" y="923"/>
                    </a:cubicBezTo>
                    <a:cubicBezTo>
                      <a:pt x="379" y="1172"/>
                      <a:pt x="416" y="1452"/>
                      <a:pt x="572" y="1651"/>
                    </a:cubicBezTo>
                    <a:cubicBezTo>
                      <a:pt x="372" y="1657"/>
                      <a:pt x="172" y="1697"/>
                      <a:pt x="23" y="1840"/>
                    </a:cubicBezTo>
                    <a:cubicBezTo>
                      <a:pt x="1" y="1862"/>
                      <a:pt x="5" y="1894"/>
                      <a:pt x="23" y="1917"/>
                    </a:cubicBezTo>
                    <a:cubicBezTo>
                      <a:pt x="194" y="2133"/>
                      <a:pt x="467" y="2253"/>
                      <a:pt x="741" y="2253"/>
                    </a:cubicBezTo>
                    <a:cubicBezTo>
                      <a:pt x="760" y="2253"/>
                      <a:pt x="779" y="2252"/>
                      <a:pt x="798" y="2251"/>
                    </a:cubicBezTo>
                    <a:lnTo>
                      <a:pt x="798" y="2251"/>
                    </a:lnTo>
                    <a:cubicBezTo>
                      <a:pt x="777" y="2269"/>
                      <a:pt x="755" y="2288"/>
                      <a:pt x="735" y="2307"/>
                    </a:cubicBezTo>
                    <a:cubicBezTo>
                      <a:pt x="648" y="2393"/>
                      <a:pt x="556" y="2490"/>
                      <a:pt x="496" y="2599"/>
                    </a:cubicBezTo>
                    <a:cubicBezTo>
                      <a:pt x="467" y="2650"/>
                      <a:pt x="455" y="2712"/>
                      <a:pt x="489" y="2764"/>
                    </a:cubicBezTo>
                    <a:cubicBezTo>
                      <a:pt x="527" y="2826"/>
                      <a:pt x="590" y="2818"/>
                      <a:pt x="653" y="2820"/>
                    </a:cubicBezTo>
                    <a:lnTo>
                      <a:pt x="861" y="2820"/>
                    </a:lnTo>
                    <a:cubicBezTo>
                      <a:pt x="901" y="2820"/>
                      <a:pt x="943" y="2818"/>
                      <a:pt x="982" y="2812"/>
                    </a:cubicBezTo>
                    <a:cubicBezTo>
                      <a:pt x="991" y="2894"/>
                      <a:pt x="1017" y="2973"/>
                      <a:pt x="1065" y="3039"/>
                    </a:cubicBezTo>
                    <a:cubicBezTo>
                      <a:pt x="1115" y="3111"/>
                      <a:pt x="1191" y="3181"/>
                      <a:pt x="1283" y="3181"/>
                    </a:cubicBezTo>
                    <a:cubicBezTo>
                      <a:pt x="1289" y="3181"/>
                      <a:pt x="1295" y="3181"/>
                      <a:pt x="1302" y="3180"/>
                    </a:cubicBezTo>
                    <a:cubicBezTo>
                      <a:pt x="1472" y="3163"/>
                      <a:pt x="1515" y="2965"/>
                      <a:pt x="1573" y="2829"/>
                    </a:cubicBezTo>
                    <a:cubicBezTo>
                      <a:pt x="1602" y="2928"/>
                      <a:pt x="1633" y="3027"/>
                      <a:pt x="1661" y="3126"/>
                    </a:cubicBezTo>
                    <a:cubicBezTo>
                      <a:pt x="1688" y="3213"/>
                      <a:pt x="1708" y="3312"/>
                      <a:pt x="1771" y="3380"/>
                    </a:cubicBezTo>
                    <a:cubicBezTo>
                      <a:pt x="1810" y="3423"/>
                      <a:pt x="1861" y="3443"/>
                      <a:pt x="1913" y="3443"/>
                    </a:cubicBezTo>
                    <a:cubicBezTo>
                      <a:pt x="1949" y="3443"/>
                      <a:pt x="1986" y="3434"/>
                      <a:pt x="2020" y="3416"/>
                    </a:cubicBezTo>
                    <a:cubicBezTo>
                      <a:pt x="2078" y="3385"/>
                      <a:pt x="2124" y="3337"/>
                      <a:pt x="2162" y="3281"/>
                    </a:cubicBezTo>
                    <a:cubicBezTo>
                      <a:pt x="2162" y="3312"/>
                      <a:pt x="2163" y="3343"/>
                      <a:pt x="2165" y="3374"/>
                    </a:cubicBezTo>
                    <a:cubicBezTo>
                      <a:pt x="2174" y="3508"/>
                      <a:pt x="2197" y="3654"/>
                      <a:pt x="2252" y="3778"/>
                    </a:cubicBezTo>
                    <a:cubicBezTo>
                      <a:pt x="2277" y="3834"/>
                      <a:pt x="2317" y="3852"/>
                      <a:pt x="2362" y="3852"/>
                    </a:cubicBezTo>
                    <a:cubicBezTo>
                      <a:pt x="2423" y="3852"/>
                      <a:pt x="2494" y="3819"/>
                      <a:pt x="2548" y="3796"/>
                    </a:cubicBezTo>
                    <a:cubicBezTo>
                      <a:pt x="2652" y="3750"/>
                      <a:pt x="2756" y="3702"/>
                      <a:pt x="2845" y="3634"/>
                    </a:cubicBezTo>
                    <a:cubicBezTo>
                      <a:pt x="2861" y="3623"/>
                      <a:pt x="2877" y="3609"/>
                      <a:pt x="2891" y="3596"/>
                    </a:cubicBezTo>
                    <a:lnTo>
                      <a:pt x="2891" y="3596"/>
                    </a:lnTo>
                    <a:cubicBezTo>
                      <a:pt x="2837" y="3729"/>
                      <a:pt x="2796" y="3866"/>
                      <a:pt x="2773" y="4009"/>
                    </a:cubicBezTo>
                    <a:cubicBezTo>
                      <a:pt x="2766" y="4047"/>
                      <a:pt x="2793" y="4077"/>
                      <a:pt x="2826" y="4077"/>
                    </a:cubicBezTo>
                    <a:cubicBezTo>
                      <a:pt x="2835" y="4077"/>
                      <a:pt x="2844" y="4075"/>
                      <a:pt x="2853" y="4071"/>
                    </a:cubicBezTo>
                    <a:cubicBezTo>
                      <a:pt x="3057" y="3981"/>
                      <a:pt x="3277" y="3877"/>
                      <a:pt x="3437" y="3717"/>
                    </a:cubicBezTo>
                    <a:cubicBezTo>
                      <a:pt x="3465" y="3797"/>
                      <a:pt x="3505" y="3875"/>
                      <a:pt x="3559" y="3943"/>
                    </a:cubicBezTo>
                    <a:cubicBezTo>
                      <a:pt x="3601" y="3997"/>
                      <a:pt x="3659" y="4068"/>
                      <a:pt x="3729" y="4086"/>
                    </a:cubicBezTo>
                    <a:cubicBezTo>
                      <a:pt x="3739" y="4088"/>
                      <a:pt x="3748" y="4089"/>
                      <a:pt x="3758" y="4089"/>
                    </a:cubicBezTo>
                    <a:cubicBezTo>
                      <a:pt x="3810" y="4089"/>
                      <a:pt x="3854" y="4053"/>
                      <a:pt x="3880" y="4008"/>
                    </a:cubicBezTo>
                    <a:cubicBezTo>
                      <a:pt x="3915" y="3943"/>
                      <a:pt x="3924" y="3862"/>
                      <a:pt x="3933" y="3791"/>
                    </a:cubicBezTo>
                    <a:cubicBezTo>
                      <a:pt x="3945" y="3703"/>
                      <a:pt x="3950" y="3614"/>
                      <a:pt x="3946" y="3527"/>
                    </a:cubicBezTo>
                    <a:cubicBezTo>
                      <a:pt x="3945" y="3493"/>
                      <a:pt x="3941" y="3459"/>
                      <a:pt x="3939" y="3427"/>
                    </a:cubicBezTo>
                    <a:lnTo>
                      <a:pt x="3939" y="3427"/>
                    </a:lnTo>
                    <a:cubicBezTo>
                      <a:pt x="3942" y="3428"/>
                      <a:pt x="3943" y="3430"/>
                      <a:pt x="3945" y="3432"/>
                    </a:cubicBezTo>
                    <a:cubicBezTo>
                      <a:pt x="3980" y="3456"/>
                      <a:pt x="4015" y="3486"/>
                      <a:pt x="4058" y="3486"/>
                    </a:cubicBezTo>
                    <a:cubicBezTo>
                      <a:pt x="4064" y="3486"/>
                      <a:pt x="4070" y="3486"/>
                      <a:pt x="4077" y="3485"/>
                    </a:cubicBezTo>
                    <a:cubicBezTo>
                      <a:pt x="4124" y="3475"/>
                      <a:pt x="4155" y="3435"/>
                      <a:pt x="4176" y="3396"/>
                    </a:cubicBezTo>
                    <a:cubicBezTo>
                      <a:pt x="4201" y="3350"/>
                      <a:pt x="4221" y="3300"/>
                      <a:pt x="4238" y="3249"/>
                    </a:cubicBezTo>
                    <a:cubicBezTo>
                      <a:pt x="4256" y="3190"/>
                      <a:pt x="4270" y="3129"/>
                      <a:pt x="4276" y="3068"/>
                    </a:cubicBezTo>
                    <a:cubicBezTo>
                      <a:pt x="4284" y="3084"/>
                      <a:pt x="4290" y="3101"/>
                      <a:pt x="4298" y="3117"/>
                    </a:cubicBezTo>
                    <a:cubicBezTo>
                      <a:pt x="4319" y="3155"/>
                      <a:pt x="4342" y="3190"/>
                      <a:pt x="4369" y="3224"/>
                    </a:cubicBezTo>
                    <a:cubicBezTo>
                      <a:pt x="4397" y="3261"/>
                      <a:pt x="4425" y="3298"/>
                      <a:pt x="4471" y="3316"/>
                    </a:cubicBezTo>
                    <a:cubicBezTo>
                      <a:pt x="4490" y="3323"/>
                      <a:pt x="4510" y="3326"/>
                      <a:pt x="4530" y="3326"/>
                    </a:cubicBezTo>
                    <a:cubicBezTo>
                      <a:pt x="4592" y="3326"/>
                      <a:pt x="4655" y="3296"/>
                      <a:pt x="4702" y="3258"/>
                    </a:cubicBezTo>
                    <a:cubicBezTo>
                      <a:pt x="4719" y="3243"/>
                      <a:pt x="4735" y="3227"/>
                      <a:pt x="4748" y="3210"/>
                    </a:cubicBezTo>
                    <a:cubicBezTo>
                      <a:pt x="4756" y="3238"/>
                      <a:pt x="4765" y="3265"/>
                      <a:pt x="4775" y="3292"/>
                    </a:cubicBezTo>
                    <a:cubicBezTo>
                      <a:pt x="4787" y="3329"/>
                      <a:pt x="4799" y="3366"/>
                      <a:pt x="4829" y="3395"/>
                    </a:cubicBezTo>
                    <a:cubicBezTo>
                      <a:pt x="4850" y="3415"/>
                      <a:pt x="4875" y="3423"/>
                      <a:pt x="4900" y="3423"/>
                    </a:cubicBezTo>
                    <a:cubicBezTo>
                      <a:pt x="4954" y="3423"/>
                      <a:pt x="5012" y="3389"/>
                      <a:pt x="5053" y="3360"/>
                    </a:cubicBezTo>
                    <a:cubicBezTo>
                      <a:pt x="5079" y="3342"/>
                      <a:pt x="5105" y="3321"/>
                      <a:pt x="5127" y="3300"/>
                    </a:cubicBezTo>
                    <a:cubicBezTo>
                      <a:pt x="5145" y="3453"/>
                      <a:pt x="5209" y="3602"/>
                      <a:pt x="5316" y="3713"/>
                    </a:cubicBezTo>
                    <a:cubicBezTo>
                      <a:pt x="5378" y="3780"/>
                      <a:pt x="5475" y="3857"/>
                      <a:pt x="5571" y="3857"/>
                    </a:cubicBezTo>
                    <a:cubicBezTo>
                      <a:pt x="5603" y="3857"/>
                      <a:pt x="5634" y="3849"/>
                      <a:pt x="5665" y="3828"/>
                    </a:cubicBezTo>
                    <a:cubicBezTo>
                      <a:pt x="5778" y="3750"/>
                      <a:pt x="5783" y="3575"/>
                      <a:pt x="5789" y="3454"/>
                    </a:cubicBezTo>
                    <a:cubicBezTo>
                      <a:pt x="5793" y="3384"/>
                      <a:pt x="5790" y="3314"/>
                      <a:pt x="5785" y="3244"/>
                    </a:cubicBezTo>
                    <a:lnTo>
                      <a:pt x="5785" y="3244"/>
                    </a:lnTo>
                    <a:cubicBezTo>
                      <a:pt x="5910" y="3340"/>
                      <a:pt x="6062" y="3401"/>
                      <a:pt x="6221" y="3416"/>
                    </a:cubicBezTo>
                    <a:cubicBezTo>
                      <a:pt x="6245" y="3418"/>
                      <a:pt x="6275" y="3420"/>
                      <a:pt x="6307" y="3420"/>
                    </a:cubicBezTo>
                    <a:cubicBezTo>
                      <a:pt x="6406" y="3420"/>
                      <a:pt x="6525" y="3400"/>
                      <a:pt x="6527" y="3293"/>
                    </a:cubicBezTo>
                    <a:cubicBezTo>
                      <a:pt x="6528" y="3229"/>
                      <a:pt x="6490" y="3161"/>
                      <a:pt x="6463" y="3107"/>
                    </a:cubicBezTo>
                    <a:cubicBezTo>
                      <a:pt x="6447" y="3075"/>
                      <a:pt x="6429" y="3044"/>
                      <a:pt x="6411" y="3013"/>
                    </a:cubicBezTo>
                    <a:cubicBezTo>
                      <a:pt x="6613" y="3008"/>
                      <a:pt x="6824" y="3001"/>
                      <a:pt x="7013" y="2918"/>
                    </a:cubicBezTo>
                    <a:cubicBezTo>
                      <a:pt x="7082" y="2890"/>
                      <a:pt x="7149" y="2839"/>
                      <a:pt x="7153" y="2758"/>
                    </a:cubicBezTo>
                    <a:cubicBezTo>
                      <a:pt x="7160" y="2670"/>
                      <a:pt x="7097" y="2600"/>
                      <a:pt x="7034" y="2553"/>
                    </a:cubicBezTo>
                    <a:cubicBezTo>
                      <a:pt x="6873" y="2431"/>
                      <a:pt x="6670" y="2346"/>
                      <a:pt x="6480" y="2284"/>
                    </a:cubicBezTo>
                    <a:cubicBezTo>
                      <a:pt x="6316" y="2230"/>
                      <a:pt x="6146" y="2196"/>
                      <a:pt x="5975" y="2180"/>
                    </a:cubicBezTo>
                    <a:cubicBezTo>
                      <a:pt x="5977" y="2180"/>
                      <a:pt x="5977" y="2179"/>
                      <a:pt x="5978" y="2179"/>
                    </a:cubicBezTo>
                    <a:cubicBezTo>
                      <a:pt x="6011" y="2157"/>
                      <a:pt x="6046" y="2135"/>
                      <a:pt x="6080" y="2110"/>
                    </a:cubicBezTo>
                    <a:cubicBezTo>
                      <a:pt x="6114" y="2085"/>
                      <a:pt x="6147" y="2062"/>
                      <a:pt x="6163" y="2024"/>
                    </a:cubicBezTo>
                    <a:cubicBezTo>
                      <a:pt x="6200" y="1941"/>
                      <a:pt x="6136" y="1862"/>
                      <a:pt x="6066" y="1822"/>
                    </a:cubicBezTo>
                    <a:cubicBezTo>
                      <a:pt x="6005" y="1786"/>
                      <a:pt x="5933" y="1773"/>
                      <a:pt x="5864" y="1773"/>
                    </a:cubicBezTo>
                    <a:cubicBezTo>
                      <a:pt x="5861" y="1773"/>
                      <a:pt x="5858" y="1773"/>
                      <a:pt x="5855" y="1773"/>
                    </a:cubicBezTo>
                    <a:cubicBezTo>
                      <a:pt x="5847" y="1773"/>
                      <a:pt x="5840" y="1774"/>
                      <a:pt x="5830" y="1774"/>
                    </a:cubicBezTo>
                    <a:cubicBezTo>
                      <a:pt x="5868" y="1672"/>
                      <a:pt x="5895" y="1567"/>
                      <a:pt x="5909" y="1457"/>
                    </a:cubicBezTo>
                    <a:cubicBezTo>
                      <a:pt x="5921" y="1358"/>
                      <a:pt x="5923" y="1255"/>
                      <a:pt x="5910" y="1156"/>
                    </a:cubicBezTo>
                    <a:cubicBezTo>
                      <a:pt x="5902" y="1096"/>
                      <a:pt x="5869" y="1069"/>
                      <a:pt x="5821" y="1069"/>
                    </a:cubicBezTo>
                    <a:cubicBezTo>
                      <a:pt x="5807" y="1069"/>
                      <a:pt x="5791" y="1071"/>
                      <a:pt x="5775" y="1075"/>
                    </a:cubicBezTo>
                    <a:cubicBezTo>
                      <a:pt x="5474" y="1162"/>
                      <a:pt x="5146" y="1297"/>
                      <a:pt x="4981" y="1573"/>
                    </a:cubicBezTo>
                    <a:cubicBezTo>
                      <a:pt x="4929" y="1421"/>
                      <a:pt x="4855" y="1279"/>
                      <a:pt x="4758" y="1150"/>
                    </a:cubicBezTo>
                    <a:cubicBezTo>
                      <a:pt x="4747" y="1136"/>
                      <a:pt x="4727" y="1122"/>
                      <a:pt x="4708" y="1122"/>
                    </a:cubicBezTo>
                    <a:cubicBezTo>
                      <a:pt x="4699" y="1122"/>
                      <a:pt x="4691" y="1124"/>
                      <a:pt x="4683" y="1130"/>
                    </a:cubicBezTo>
                    <a:cubicBezTo>
                      <a:pt x="4608" y="1187"/>
                      <a:pt x="4549" y="1256"/>
                      <a:pt x="4502" y="1332"/>
                    </a:cubicBezTo>
                    <a:cubicBezTo>
                      <a:pt x="4499" y="1307"/>
                      <a:pt x="4497" y="1283"/>
                      <a:pt x="4494" y="1258"/>
                    </a:cubicBezTo>
                    <a:cubicBezTo>
                      <a:pt x="4486" y="1189"/>
                      <a:pt x="4472" y="1122"/>
                      <a:pt x="4457" y="1055"/>
                    </a:cubicBezTo>
                    <a:cubicBezTo>
                      <a:pt x="4445" y="998"/>
                      <a:pt x="4436" y="917"/>
                      <a:pt x="4392" y="875"/>
                    </a:cubicBezTo>
                    <a:cubicBezTo>
                      <a:pt x="4370" y="854"/>
                      <a:pt x="4343" y="845"/>
                      <a:pt x="4314" y="845"/>
                    </a:cubicBezTo>
                    <a:cubicBezTo>
                      <a:pt x="4236" y="845"/>
                      <a:pt x="4145" y="905"/>
                      <a:pt x="4099" y="949"/>
                    </a:cubicBezTo>
                    <a:cubicBezTo>
                      <a:pt x="4024" y="1020"/>
                      <a:pt x="3975" y="1113"/>
                      <a:pt x="3935" y="1207"/>
                    </a:cubicBezTo>
                    <a:cubicBezTo>
                      <a:pt x="3886" y="1161"/>
                      <a:pt x="3820" y="1142"/>
                      <a:pt x="3751" y="1142"/>
                    </a:cubicBezTo>
                    <a:cubicBezTo>
                      <a:pt x="3749" y="1142"/>
                      <a:pt x="3748" y="1142"/>
                      <a:pt x="3746" y="1142"/>
                    </a:cubicBezTo>
                    <a:cubicBezTo>
                      <a:pt x="3750" y="1137"/>
                      <a:pt x="3754" y="1133"/>
                      <a:pt x="3758" y="1128"/>
                    </a:cubicBezTo>
                    <a:cubicBezTo>
                      <a:pt x="3824" y="1031"/>
                      <a:pt x="3801" y="913"/>
                      <a:pt x="3709" y="843"/>
                    </a:cubicBezTo>
                    <a:cubicBezTo>
                      <a:pt x="3655" y="801"/>
                      <a:pt x="3591" y="787"/>
                      <a:pt x="3523" y="786"/>
                    </a:cubicBezTo>
                    <a:cubicBezTo>
                      <a:pt x="3585" y="694"/>
                      <a:pt x="3624" y="587"/>
                      <a:pt x="3633" y="477"/>
                    </a:cubicBezTo>
                    <a:cubicBezTo>
                      <a:pt x="3637" y="418"/>
                      <a:pt x="3639" y="327"/>
                      <a:pt x="3602" y="276"/>
                    </a:cubicBezTo>
                    <a:cubicBezTo>
                      <a:pt x="3583" y="249"/>
                      <a:pt x="3554" y="240"/>
                      <a:pt x="3523" y="240"/>
                    </a:cubicBezTo>
                    <a:cubicBezTo>
                      <a:pt x="3478" y="240"/>
                      <a:pt x="3427" y="259"/>
                      <a:pt x="3389" y="267"/>
                    </a:cubicBezTo>
                    <a:cubicBezTo>
                      <a:pt x="3228" y="303"/>
                      <a:pt x="3068" y="344"/>
                      <a:pt x="2915" y="404"/>
                    </a:cubicBezTo>
                    <a:cubicBezTo>
                      <a:pt x="2833" y="435"/>
                      <a:pt x="2754" y="474"/>
                      <a:pt x="2679" y="519"/>
                    </a:cubicBezTo>
                    <a:cubicBezTo>
                      <a:pt x="2681" y="485"/>
                      <a:pt x="2681" y="449"/>
                      <a:pt x="2679" y="413"/>
                    </a:cubicBezTo>
                    <a:cubicBezTo>
                      <a:pt x="2678" y="380"/>
                      <a:pt x="2678" y="340"/>
                      <a:pt x="2667" y="306"/>
                    </a:cubicBezTo>
                    <a:cubicBezTo>
                      <a:pt x="2654" y="264"/>
                      <a:pt x="2619" y="241"/>
                      <a:pt x="2579" y="241"/>
                    </a:cubicBezTo>
                    <a:cubicBezTo>
                      <a:pt x="2570" y="241"/>
                      <a:pt x="2561" y="242"/>
                      <a:pt x="2551" y="245"/>
                    </a:cubicBezTo>
                    <a:cubicBezTo>
                      <a:pt x="2511" y="254"/>
                      <a:pt x="2472" y="274"/>
                      <a:pt x="2435" y="291"/>
                    </a:cubicBezTo>
                    <a:cubicBezTo>
                      <a:pt x="2399" y="308"/>
                      <a:pt x="2364" y="327"/>
                      <a:pt x="2330" y="348"/>
                    </a:cubicBezTo>
                    <a:cubicBezTo>
                      <a:pt x="2280" y="377"/>
                      <a:pt x="2236" y="413"/>
                      <a:pt x="2193" y="450"/>
                    </a:cubicBezTo>
                    <a:cubicBezTo>
                      <a:pt x="2168" y="382"/>
                      <a:pt x="2141" y="316"/>
                      <a:pt x="2103" y="255"/>
                    </a:cubicBezTo>
                    <a:cubicBezTo>
                      <a:pt x="2052" y="175"/>
                      <a:pt x="1989" y="88"/>
                      <a:pt x="1909" y="37"/>
                    </a:cubicBezTo>
                    <a:cubicBezTo>
                      <a:pt x="1876" y="16"/>
                      <a:pt x="1838" y="0"/>
                      <a:pt x="17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8" name="Google Shape;558;p34"/>
            <p:cNvGrpSpPr/>
            <p:nvPr/>
          </p:nvGrpSpPr>
          <p:grpSpPr>
            <a:xfrm>
              <a:off x="-36974" y="4651462"/>
              <a:ext cx="1681959" cy="541359"/>
              <a:chOff x="799618" y="2535505"/>
              <a:chExt cx="1382849" cy="445087"/>
            </a:xfrm>
          </p:grpSpPr>
          <p:sp>
            <p:nvSpPr>
              <p:cNvPr id="559" name="Google Shape;559;p34"/>
              <p:cNvSpPr/>
              <p:nvPr/>
            </p:nvSpPr>
            <p:spPr>
              <a:xfrm>
                <a:off x="799618" y="2535554"/>
                <a:ext cx="1382849" cy="445039"/>
              </a:xfrm>
              <a:custGeom>
                <a:avLst/>
                <a:gdLst/>
                <a:ahLst/>
                <a:cxnLst/>
                <a:rect l="l" t="t" r="r" b="b"/>
                <a:pathLst>
                  <a:path w="28739" h="9249" extrusionOk="0">
                    <a:moveTo>
                      <a:pt x="14461" y="1"/>
                    </a:moveTo>
                    <a:cubicBezTo>
                      <a:pt x="14421" y="1"/>
                      <a:pt x="14386" y="5"/>
                      <a:pt x="14355" y="12"/>
                    </a:cubicBezTo>
                    <a:cubicBezTo>
                      <a:pt x="13072" y="313"/>
                      <a:pt x="11624" y="961"/>
                      <a:pt x="10155" y="1779"/>
                    </a:cubicBezTo>
                    <a:cubicBezTo>
                      <a:pt x="5201" y="4540"/>
                      <a:pt x="0" y="9249"/>
                      <a:pt x="0" y="9249"/>
                    </a:cubicBezTo>
                    <a:lnTo>
                      <a:pt x="28739" y="9220"/>
                    </a:lnTo>
                    <a:cubicBezTo>
                      <a:pt x="26747" y="7427"/>
                      <a:pt x="22013" y="4060"/>
                      <a:pt x="18487" y="1930"/>
                    </a:cubicBezTo>
                    <a:cubicBezTo>
                      <a:pt x="18487" y="1930"/>
                      <a:pt x="18485" y="1930"/>
                      <a:pt x="18478" y="1926"/>
                    </a:cubicBezTo>
                    <a:cubicBezTo>
                      <a:pt x="16591" y="786"/>
                      <a:pt x="15051" y="1"/>
                      <a:pt x="144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34"/>
              <p:cNvSpPr/>
              <p:nvPr/>
            </p:nvSpPr>
            <p:spPr>
              <a:xfrm>
                <a:off x="1284450" y="2535505"/>
                <a:ext cx="404379" cy="136317"/>
              </a:xfrm>
              <a:custGeom>
                <a:avLst/>
                <a:gdLst/>
                <a:ahLst/>
                <a:cxnLst/>
                <a:rect l="l" t="t" r="r" b="b"/>
                <a:pathLst>
                  <a:path w="8404" h="2833" extrusionOk="0">
                    <a:moveTo>
                      <a:pt x="4386" y="1"/>
                    </a:moveTo>
                    <a:cubicBezTo>
                      <a:pt x="4347" y="1"/>
                      <a:pt x="4312" y="4"/>
                      <a:pt x="4281" y="12"/>
                    </a:cubicBezTo>
                    <a:cubicBezTo>
                      <a:pt x="2997" y="313"/>
                      <a:pt x="1550" y="961"/>
                      <a:pt x="80" y="1779"/>
                    </a:cubicBezTo>
                    <a:cubicBezTo>
                      <a:pt x="29" y="1846"/>
                      <a:pt x="0" y="1883"/>
                      <a:pt x="0" y="1883"/>
                    </a:cubicBezTo>
                    <a:lnTo>
                      <a:pt x="1571" y="1599"/>
                    </a:lnTo>
                    <a:lnTo>
                      <a:pt x="1571" y="1599"/>
                    </a:lnTo>
                    <a:cubicBezTo>
                      <a:pt x="1571" y="1599"/>
                      <a:pt x="951" y="2443"/>
                      <a:pt x="972" y="2676"/>
                    </a:cubicBezTo>
                    <a:cubicBezTo>
                      <a:pt x="979" y="2749"/>
                      <a:pt x="1035" y="2785"/>
                      <a:pt x="1124" y="2785"/>
                    </a:cubicBezTo>
                    <a:cubicBezTo>
                      <a:pt x="1321" y="2785"/>
                      <a:pt x="1679" y="2607"/>
                      <a:pt x="2012" y="2255"/>
                    </a:cubicBezTo>
                    <a:cubicBezTo>
                      <a:pt x="2379" y="1870"/>
                      <a:pt x="2734" y="1686"/>
                      <a:pt x="2940" y="1686"/>
                    </a:cubicBezTo>
                    <a:cubicBezTo>
                      <a:pt x="3006" y="1686"/>
                      <a:pt x="3056" y="1705"/>
                      <a:pt x="3087" y="1741"/>
                    </a:cubicBezTo>
                    <a:cubicBezTo>
                      <a:pt x="3217" y="1891"/>
                      <a:pt x="3680" y="2677"/>
                      <a:pt x="3680" y="2677"/>
                    </a:cubicBezTo>
                    <a:cubicBezTo>
                      <a:pt x="3680" y="2677"/>
                      <a:pt x="4063" y="2832"/>
                      <a:pt x="4224" y="2832"/>
                    </a:cubicBezTo>
                    <a:cubicBezTo>
                      <a:pt x="4261" y="2832"/>
                      <a:pt x="4286" y="2824"/>
                      <a:pt x="4292" y="2805"/>
                    </a:cubicBezTo>
                    <a:cubicBezTo>
                      <a:pt x="4328" y="2697"/>
                      <a:pt x="4250" y="1883"/>
                      <a:pt x="4503" y="1741"/>
                    </a:cubicBezTo>
                    <a:cubicBezTo>
                      <a:pt x="4617" y="1677"/>
                      <a:pt x="4760" y="1633"/>
                      <a:pt x="4918" y="1633"/>
                    </a:cubicBezTo>
                    <a:cubicBezTo>
                      <a:pt x="5113" y="1633"/>
                      <a:pt x="5330" y="1701"/>
                      <a:pt x="5541" y="1883"/>
                    </a:cubicBezTo>
                    <a:cubicBezTo>
                      <a:pt x="5921" y="2212"/>
                      <a:pt x="6218" y="2657"/>
                      <a:pt x="6683" y="2678"/>
                    </a:cubicBezTo>
                    <a:cubicBezTo>
                      <a:pt x="6689" y="2678"/>
                      <a:pt x="6695" y="2679"/>
                      <a:pt x="6701" y="2679"/>
                    </a:cubicBezTo>
                    <a:cubicBezTo>
                      <a:pt x="7150" y="2679"/>
                      <a:pt x="7151" y="1985"/>
                      <a:pt x="7255" y="1741"/>
                    </a:cubicBezTo>
                    <a:cubicBezTo>
                      <a:pt x="7278" y="1686"/>
                      <a:pt x="7348" y="1665"/>
                      <a:pt x="7442" y="1665"/>
                    </a:cubicBezTo>
                    <a:cubicBezTo>
                      <a:pt x="7752" y="1665"/>
                      <a:pt x="8332" y="1898"/>
                      <a:pt x="8403" y="1926"/>
                    </a:cubicBezTo>
                    <a:cubicBezTo>
                      <a:pt x="6515" y="786"/>
                      <a:pt x="4974" y="1"/>
                      <a:pt x="43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1" name="Google Shape;561;p34"/>
            <p:cNvGrpSpPr/>
            <p:nvPr/>
          </p:nvGrpSpPr>
          <p:grpSpPr>
            <a:xfrm>
              <a:off x="8542149" y="2620555"/>
              <a:ext cx="1018306" cy="1018376"/>
              <a:chOff x="3305097" y="1208521"/>
              <a:chExt cx="701216" cy="701313"/>
            </a:xfrm>
          </p:grpSpPr>
          <p:sp>
            <p:nvSpPr>
              <p:cNvPr id="562" name="Google Shape;562;p34"/>
              <p:cNvSpPr/>
              <p:nvPr/>
            </p:nvSpPr>
            <p:spPr>
              <a:xfrm>
                <a:off x="3305097" y="1208521"/>
                <a:ext cx="701216" cy="701313"/>
              </a:xfrm>
              <a:custGeom>
                <a:avLst/>
                <a:gdLst/>
                <a:ahLst/>
                <a:cxnLst/>
                <a:rect l="l" t="t" r="r" b="b"/>
                <a:pathLst>
                  <a:path w="14573" h="14575" extrusionOk="0">
                    <a:moveTo>
                      <a:pt x="7286" y="0"/>
                    </a:moveTo>
                    <a:lnTo>
                      <a:pt x="6550" y="1698"/>
                    </a:lnTo>
                    <a:lnTo>
                      <a:pt x="5400" y="250"/>
                    </a:lnTo>
                    <a:lnTo>
                      <a:pt x="5129" y="2079"/>
                    </a:lnTo>
                    <a:lnTo>
                      <a:pt x="3644" y="978"/>
                    </a:lnTo>
                    <a:lnTo>
                      <a:pt x="3855" y="2814"/>
                    </a:lnTo>
                    <a:lnTo>
                      <a:pt x="3855" y="2814"/>
                    </a:lnTo>
                    <a:lnTo>
                      <a:pt x="2135" y="2135"/>
                    </a:lnTo>
                    <a:lnTo>
                      <a:pt x="2815" y="3856"/>
                    </a:lnTo>
                    <a:lnTo>
                      <a:pt x="2815" y="3856"/>
                    </a:lnTo>
                    <a:lnTo>
                      <a:pt x="976" y="3645"/>
                    </a:lnTo>
                    <a:lnTo>
                      <a:pt x="2078" y="5129"/>
                    </a:lnTo>
                    <a:lnTo>
                      <a:pt x="249" y="5402"/>
                    </a:lnTo>
                    <a:lnTo>
                      <a:pt x="1697" y="6552"/>
                    </a:lnTo>
                    <a:lnTo>
                      <a:pt x="1" y="7288"/>
                    </a:lnTo>
                    <a:lnTo>
                      <a:pt x="1697" y="8024"/>
                    </a:lnTo>
                    <a:lnTo>
                      <a:pt x="249" y="9173"/>
                    </a:lnTo>
                    <a:lnTo>
                      <a:pt x="2078" y="9445"/>
                    </a:lnTo>
                    <a:lnTo>
                      <a:pt x="976" y="10931"/>
                    </a:lnTo>
                    <a:lnTo>
                      <a:pt x="2815" y="10720"/>
                    </a:lnTo>
                    <a:lnTo>
                      <a:pt x="2815" y="10720"/>
                    </a:lnTo>
                    <a:lnTo>
                      <a:pt x="2135" y="12440"/>
                    </a:lnTo>
                    <a:lnTo>
                      <a:pt x="2135" y="12440"/>
                    </a:lnTo>
                    <a:lnTo>
                      <a:pt x="3855" y="11760"/>
                    </a:lnTo>
                    <a:lnTo>
                      <a:pt x="3855" y="11760"/>
                    </a:lnTo>
                    <a:lnTo>
                      <a:pt x="3644" y="13598"/>
                    </a:lnTo>
                    <a:lnTo>
                      <a:pt x="5129" y="12496"/>
                    </a:lnTo>
                    <a:lnTo>
                      <a:pt x="5400" y="14326"/>
                    </a:lnTo>
                    <a:lnTo>
                      <a:pt x="6550" y="12877"/>
                    </a:lnTo>
                    <a:lnTo>
                      <a:pt x="7286" y="14574"/>
                    </a:lnTo>
                    <a:lnTo>
                      <a:pt x="8023" y="12877"/>
                    </a:lnTo>
                    <a:lnTo>
                      <a:pt x="9173" y="14326"/>
                    </a:lnTo>
                    <a:lnTo>
                      <a:pt x="9445" y="12496"/>
                    </a:lnTo>
                    <a:lnTo>
                      <a:pt x="10930" y="13598"/>
                    </a:lnTo>
                    <a:lnTo>
                      <a:pt x="10930" y="13598"/>
                    </a:lnTo>
                    <a:lnTo>
                      <a:pt x="10719" y="11760"/>
                    </a:lnTo>
                    <a:lnTo>
                      <a:pt x="10719" y="11760"/>
                    </a:lnTo>
                    <a:lnTo>
                      <a:pt x="12439" y="12440"/>
                    </a:lnTo>
                    <a:lnTo>
                      <a:pt x="11759" y="10720"/>
                    </a:lnTo>
                    <a:lnTo>
                      <a:pt x="11759" y="10720"/>
                    </a:lnTo>
                    <a:lnTo>
                      <a:pt x="13598" y="10931"/>
                    </a:lnTo>
                    <a:lnTo>
                      <a:pt x="12496" y="9445"/>
                    </a:lnTo>
                    <a:lnTo>
                      <a:pt x="14325" y="9173"/>
                    </a:lnTo>
                    <a:lnTo>
                      <a:pt x="12876" y="8024"/>
                    </a:lnTo>
                    <a:lnTo>
                      <a:pt x="14573" y="7288"/>
                    </a:lnTo>
                    <a:lnTo>
                      <a:pt x="12876" y="6552"/>
                    </a:lnTo>
                    <a:lnTo>
                      <a:pt x="14325" y="5402"/>
                    </a:lnTo>
                    <a:lnTo>
                      <a:pt x="12496" y="5129"/>
                    </a:lnTo>
                    <a:lnTo>
                      <a:pt x="13598" y="3645"/>
                    </a:lnTo>
                    <a:lnTo>
                      <a:pt x="13598" y="3645"/>
                    </a:lnTo>
                    <a:lnTo>
                      <a:pt x="11759" y="3856"/>
                    </a:lnTo>
                    <a:lnTo>
                      <a:pt x="12439" y="2135"/>
                    </a:lnTo>
                    <a:lnTo>
                      <a:pt x="10719" y="2814"/>
                    </a:lnTo>
                    <a:lnTo>
                      <a:pt x="10719" y="2814"/>
                    </a:lnTo>
                    <a:lnTo>
                      <a:pt x="10930" y="978"/>
                    </a:lnTo>
                    <a:lnTo>
                      <a:pt x="9445" y="2079"/>
                    </a:lnTo>
                    <a:lnTo>
                      <a:pt x="9173" y="250"/>
                    </a:lnTo>
                    <a:lnTo>
                      <a:pt x="8023" y="1698"/>
                    </a:lnTo>
                    <a:lnTo>
                      <a:pt x="72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34"/>
              <p:cNvSpPr/>
              <p:nvPr/>
            </p:nvSpPr>
            <p:spPr>
              <a:xfrm>
                <a:off x="3408838" y="1312359"/>
                <a:ext cx="493637" cy="493637"/>
              </a:xfrm>
              <a:custGeom>
                <a:avLst/>
                <a:gdLst/>
                <a:ahLst/>
                <a:cxnLst/>
                <a:rect l="l" t="t" r="r" b="b"/>
                <a:pathLst>
                  <a:path w="10259" h="10259" extrusionOk="0">
                    <a:moveTo>
                      <a:pt x="5129" y="0"/>
                    </a:moveTo>
                    <a:cubicBezTo>
                      <a:pt x="3768" y="0"/>
                      <a:pt x="2464" y="541"/>
                      <a:pt x="1502" y="1503"/>
                    </a:cubicBezTo>
                    <a:cubicBezTo>
                      <a:pt x="540" y="2464"/>
                      <a:pt x="0" y="3770"/>
                      <a:pt x="0" y="5130"/>
                    </a:cubicBezTo>
                    <a:cubicBezTo>
                      <a:pt x="0" y="6490"/>
                      <a:pt x="540" y="7795"/>
                      <a:pt x="1502" y="8757"/>
                    </a:cubicBezTo>
                    <a:cubicBezTo>
                      <a:pt x="2464" y="9718"/>
                      <a:pt x="3768" y="10259"/>
                      <a:pt x="5129" y="10259"/>
                    </a:cubicBezTo>
                    <a:cubicBezTo>
                      <a:pt x="6489" y="10259"/>
                      <a:pt x="7794" y="9718"/>
                      <a:pt x="8756" y="8757"/>
                    </a:cubicBezTo>
                    <a:cubicBezTo>
                      <a:pt x="9718" y="7795"/>
                      <a:pt x="10259" y="6490"/>
                      <a:pt x="10259" y="5130"/>
                    </a:cubicBezTo>
                    <a:cubicBezTo>
                      <a:pt x="10259" y="3770"/>
                      <a:pt x="9718" y="2464"/>
                      <a:pt x="8756" y="1503"/>
                    </a:cubicBezTo>
                    <a:cubicBezTo>
                      <a:pt x="7794" y="541"/>
                      <a:pt x="6489" y="0"/>
                      <a:pt x="51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64" name="Google Shape;564;p34"/>
            <p:cNvSpPr/>
            <p:nvPr/>
          </p:nvSpPr>
          <p:spPr>
            <a:xfrm>
              <a:off x="2558229" y="4527399"/>
              <a:ext cx="205173" cy="646940"/>
            </a:xfrm>
            <a:custGeom>
              <a:avLst/>
              <a:gdLst/>
              <a:ahLst/>
              <a:cxnLst/>
              <a:rect l="l" t="t" r="r" b="b"/>
              <a:pathLst>
                <a:path w="4264" h="13445" extrusionOk="0">
                  <a:moveTo>
                    <a:pt x="3666" y="897"/>
                  </a:moveTo>
                  <a:lnTo>
                    <a:pt x="3666" y="1263"/>
                  </a:lnTo>
                  <a:lnTo>
                    <a:pt x="632" y="1263"/>
                  </a:lnTo>
                  <a:lnTo>
                    <a:pt x="632" y="897"/>
                  </a:lnTo>
                  <a:close/>
                  <a:moveTo>
                    <a:pt x="3666" y="1815"/>
                  </a:moveTo>
                  <a:lnTo>
                    <a:pt x="3666" y="2181"/>
                  </a:lnTo>
                  <a:lnTo>
                    <a:pt x="632" y="2181"/>
                  </a:lnTo>
                  <a:lnTo>
                    <a:pt x="632" y="1815"/>
                  </a:lnTo>
                  <a:close/>
                  <a:moveTo>
                    <a:pt x="3666" y="2734"/>
                  </a:moveTo>
                  <a:lnTo>
                    <a:pt x="3666" y="3100"/>
                  </a:lnTo>
                  <a:lnTo>
                    <a:pt x="632" y="3100"/>
                  </a:lnTo>
                  <a:lnTo>
                    <a:pt x="632" y="2734"/>
                  </a:lnTo>
                  <a:close/>
                  <a:moveTo>
                    <a:pt x="3666" y="3651"/>
                  </a:moveTo>
                  <a:lnTo>
                    <a:pt x="3666" y="4017"/>
                  </a:lnTo>
                  <a:lnTo>
                    <a:pt x="632" y="4017"/>
                  </a:lnTo>
                  <a:lnTo>
                    <a:pt x="632" y="3651"/>
                  </a:lnTo>
                  <a:close/>
                  <a:moveTo>
                    <a:pt x="3666" y="4569"/>
                  </a:moveTo>
                  <a:lnTo>
                    <a:pt x="3666" y="4936"/>
                  </a:lnTo>
                  <a:lnTo>
                    <a:pt x="632" y="4936"/>
                  </a:lnTo>
                  <a:lnTo>
                    <a:pt x="632" y="4569"/>
                  </a:lnTo>
                  <a:close/>
                  <a:moveTo>
                    <a:pt x="3666" y="5489"/>
                  </a:moveTo>
                  <a:lnTo>
                    <a:pt x="3666" y="5854"/>
                  </a:lnTo>
                  <a:lnTo>
                    <a:pt x="632" y="5854"/>
                  </a:lnTo>
                  <a:lnTo>
                    <a:pt x="632" y="5489"/>
                  </a:lnTo>
                  <a:close/>
                  <a:moveTo>
                    <a:pt x="3666" y="6406"/>
                  </a:moveTo>
                  <a:lnTo>
                    <a:pt x="3666" y="6773"/>
                  </a:lnTo>
                  <a:lnTo>
                    <a:pt x="632" y="6773"/>
                  </a:lnTo>
                  <a:lnTo>
                    <a:pt x="632" y="6406"/>
                  </a:lnTo>
                  <a:close/>
                  <a:moveTo>
                    <a:pt x="3666" y="7324"/>
                  </a:moveTo>
                  <a:lnTo>
                    <a:pt x="3666" y="7690"/>
                  </a:lnTo>
                  <a:lnTo>
                    <a:pt x="632" y="7690"/>
                  </a:lnTo>
                  <a:lnTo>
                    <a:pt x="632" y="7324"/>
                  </a:lnTo>
                  <a:close/>
                  <a:moveTo>
                    <a:pt x="3666" y="8242"/>
                  </a:moveTo>
                  <a:lnTo>
                    <a:pt x="3666" y="8609"/>
                  </a:lnTo>
                  <a:lnTo>
                    <a:pt x="632" y="8609"/>
                  </a:lnTo>
                  <a:lnTo>
                    <a:pt x="632" y="8242"/>
                  </a:lnTo>
                  <a:close/>
                  <a:moveTo>
                    <a:pt x="0" y="1"/>
                  </a:moveTo>
                  <a:lnTo>
                    <a:pt x="0" y="13444"/>
                  </a:lnTo>
                  <a:lnTo>
                    <a:pt x="4264" y="13444"/>
                  </a:lnTo>
                  <a:lnTo>
                    <a:pt x="42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4"/>
            <p:cNvSpPr/>
            <p:nvPr/>
          </p:nvSpPr>
          <p:spPr>
            <a:xfrm>
              <a:off x="2020354" y="4688186"/>
              <a:ext cx="216962" cy="467895"/>
            </a:xfrm>
            <a:custGeom>
              <a:avLst/>
              <a:gdLst/>
              <a:ahLst/>
              <a:cxnLst/>
              <a:rect l="l" t="t" r="r" b="b"/>
              <a:pathLst>
                <a:path w="4509" h="9724" extrusionOk="0">
                  <a:moveTo>
                    <a:pt x="3979" y="1411"/>
                  </a:moveTo>
                  <a:lnTo>
                    <a:pt x="3979" y="1710"/>
                  </a:lnTo>
                  <a:lnTo>
                    <a:pt x="531" y="1710"/>
                  </a:lnTo>
                  <a:lnTo>
                    <a:pt x="531" y="1411"/>
                  </a:lnTo>
                  <a:close/>
                  <a:moveTo>
                    <a:pt x="3979" y="2307"/>
                  </a:moveTo>
                  <a:lnTo>
                    <a:pt x="3979" y="2607"/>
                  </a:lnTo>
                  <a:lnTo>
                    <a:pt x="531" y="2607"/>
                  </a:lnTo>
                  <a:lnTo>
                    <a:pt x="531" y="2307"/>
                  </a:lnTo>
                  <a:close/>
                  <a:moveTo>
                    <a:pt x="3979" y="3203"/>
                  </a:moveTo>
                  <a:lnTo>
                    <a:pt x="3979" y="3503"/>
                  </a:lnTo>
                  <a:lnTo>
                    <a:pt x="531" y="3503"/>
                  </a:lnTo>
                  <a:lnTo>
                    <a:pt x="531" y="3203"/>
                  </a:lnTo>
                  <a:close/>
                  <a:moveTo>
                    <a:pt x="3979" y="4099"/>
                  </a:moveTo>
                  <a:lnTo>
                    <a:pt x="3979" y="4399"/>
                  </a:lnTo>
                  <a:lnTo>
                    <a:pt x="531" y="4399"/>
                  </a:lnTo>
                  <a:lnTo>
                    <a:pt x="531" y="4099"/>
                  </a:lnTo>
                  <a:close/>
                  <a:moveTo>
                    <a:pt x="3979" y="4996"/>
                  </a:moveTo>
                  <a:lnTo>
                    <a:pt x="3979" y="5295"/>
                  </a:lnTo>
                  <a:lnTo>
                    <a:pt x="531" y="5295"/>
                  </a:lnTo>
                  <a:lnTo>
                    <a:pt x="531" y="4996"/>
                  </a:lnTo>
                  <a:close/>
                  <a:moveTo>
                    <a:pt x="3979" y="5892"/>
                  </a:moveTo>
                  <a:lnTo>
                    <a:pt x="3979" y="6191"/>
                  </a:lnTo>
                  <a:lnTo>
                    <a:pt x="531" y="6191"/>
                  </a:lnTo>
                  <a:lnTo>
                    <a:pt x="531" y="5892"/>
                  </a:lnTo>
                  <a:close/>
                  <a:moveTo>
                    <a:pt x="3979" y="6788"/>
                  </a:moveTo>
                  <a:lnTo>
                    <a:pt x="3979" y="7087"/>
                  </a:lnTo>
                  <a:lnTo>
                    <a:pt x="531" y="7087"/>
                  </a:lnTo>
                  <a:lnTo>
                    <a:pt x="531" y="6788"/>
                  </a:lnTo>
                  <a:close/>
                  <a:moveTo>
                    <a:pt x="381" y="0"/>
                  </a:moveTo>
                  <a:lnTo>
                    <a:pt x="381" y="571"/>
                  </a:lnTo>
                  <a:lnTo>
                    <a:pt x="0" y="571"/>
                  </a:lnTo>
                  <a:lnTo>
                    <a:pt x="0" y="9723"/>
                  </a:lnTo>
                  <a:lnTo>
                    <a:pt x="4509" y="9723"/>
                  </a:lnTo>
                  <a:lnTo>
                    <a:pt x="4509" y="571"/>
                  </a:lnTo>
                  <a:lnTo>
                    <a:pt x="4129" y="571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4"/>
            <p:cNvSpPr/>
            <p:nvPr/>
          </p:nvSpPr>
          <p:spPr>
            <a:xfrm>
              <a:off x="2311497" y="4679284"/>
              <a:ext cx="172549" cy="485698"/>
            </a:xfrm>
            <a:custGeom>
              <a:avLst/>
              <a:gdLst/>
              <a:ahLst/>
              <a:cxnLst/>
              <a:rect l="l" t="t" r="r" b="b"/>
              <a:pathLst>
                <a:path w="3586" h="10094" extrusionOk="0">
                  <a:moveTo>
                    <a:pt x="1724" y="0"/>
                  </a:moveTo>
                  <a:lnTo>
                    <a:pt x="1724" y="1700"/>
                  </a:lnTo>
                  <a:lnTo>
                    <a:pt x="816" y="1700"/>
                  </a:lnTo>
                  <a:lnTo>
                    <a:pt x="816" y="2082"/>
                  </a:lnTo>
                  <a:lnTo>
                    <a:pt x="490" y="2082"/>
                  </a:lnTo>
                  <a:lnTo>
                    <a:pt x="490" y="2447"/>
                  </a:lnTo>
                  <a:lnTo>
                    <a:pt x="245" y="2447"/>
                  </a:lnTo>
                  <a:lnTo>
                    <a:pt x="245" y="2719"/>
                  </a:lnTo>
                  <a:lnTo>
                    <a:pt x="1" y="2719"/>
                  </a:lnTo>
                  <a:lnTo>
                    <a:pt x="1" y="10093"/>
                  </a:lnTo>
                  <a:lnTo>
                    <a:pt x="3585" y="10093"/>
                  </a:lnTo>
                  <a:lnTo>
                    <a:pt x="3585" y="2719"/>
                  </a:lnTo>
                  <a:lnTo>
                    <a:pt x="3342" y="2719"/>
                  </a:lnTo>
                  <a:lnTo>
                    <a:pt x="3342" y="2447"/>
                  </a:lnTo>
                  <a:lnTo>
                    <a:pt x="3097" y="2447"/>
                  </a:lnTo>
                  <a:lnTo>
                    <a:pt x="3097" y="2082"/>
                  </a:lnTo>
                  <a:lnTo>
                    <a:pt x="2771" y="2082"/>
                  </a:lnTo>
                  <a:lnTo>
                    <a:pt x="2771" y="1700"/>
                  </a:lnTo>
                  <a:lnTo>
                    <a:pt x="1860" y="1700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4"/>
            <p:cNvSpPr/>
            <p:nvPr/>
          </p:nvSpPr>
          <p:spPr>
            <a:xfrm>
              <a:off x="7217802" y="-14"/>
              <a:ext cx="1738381" cy="585255"/>
            </a:xfrm>
            <a:custGeom>
              <a:avLst/>
              <a:gdLst/>
              <a:ahLst/>
              <a:cxnLst/>
              <a:rect l="l" t="t" r="r" b="b"/>
              <a:pathLst>
                <a:path w="13783" h="4640" extrusionOk="0">
                  <a:moveTo>
                    <a:pt x="1" y="1"/>
                  </a:moveTo>
                  <a:cubicBezTo>
                    <a:pt x="210" y="2231"/>
                    <a:pt x="3424" y="3398"/>
                    <a:pt x="3424" y="3398"/>
                  </a:cubicBezTo>
                  <a:cubicBezTo>
                    <a:pt x="3424" y="3398"/>
                    <a:pt x="5673" y="4640"/>
                    <a:pt x="7519" y="4640"/>
                  </a:cubicBezTo>
                  <a:cubicBezTo>
                    <a:pt x="7654" y="4640"/>
                    <a:pt x="7786" y="4633"/>
                    <a:pt x="7916" y="4619"/>
                  </a:cubicBezTo>
                  <a:cubicBezTo>
                    <a:pt x="9688" y="4424"/>
                    <a:pt x="12555" y="2006"/>
                    <a:pt x="137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68" name="Google Shape;568;p34"/>
            <p:cNvGrpSpPr/>
            <p:nvPr/>
          </p:nvGrpSpPr>
          <p:grpSpPr>
            <a:xfrm>
              <a:off x="8430780" y="-25"/>
              <a:ext cx="690763" cy="2862095"/>
              <a:chOff x="1164349" y="439660"/>
              <a:chExt cx="456010" cy="1889421"/>
            </a:xfrm>
          </p:grpSpPr>
          <p:sp>
            <p:nvSpPr>
              <p:cNvPr id="569" name="Google Shape;569;p34"/>
              <p:cNvSpPr/>
              <p:nvPr/>
            </p:nvSpPr>
            <p:spPr>
              <a:xfrm>
                <a:off x="1389779" y="439660"/>
                <a:ext cx="5245" cy="18109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13427" extrusionOk="0">
                    <a:moveTo>
                      <a:pt x="0" y="1"/>
                    </a:moveTo>
                    <a:lnTo>
                      <a:pt x="0" y="13427"/>
                    </a:lnTo>
                    <a:lnTo>
                      <a:pt x="109" y="13427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34"/>
              <p:cNvSpPr/>
              <p:nvPr/>
            </p:nvSpPr>
            <p:spPr>
              <a:xfrm>
                <a:off x="1164349" y="2183478"/>
                <a:ext cx="456010" cy="145604"/>
              </a:xfrm>
              <a:custGeom>
                <a:avLst/>
                <a:gdLst/>
                <a:ahLst/>
                <a:cxnLst/>
                <a:rect l="l" t="t" r="r" b="b"/>
                <a:pathLst>
                  <a:path w="9477" h="3026" extrusionOk="0">
                    <a:moveTo>
                      <a:pt x="5322" y="0"/>
                    </a:moveTo>
                    <a:cubicBezTo>
                      <a:pt x="3730" y="0"/>
                      <a:pt x="4379" y="1713"/>
                      <a:pt x="4379" y="1713"/>
                    </a:cubicBezTo>
                    <a:cubicBezTo>
                      <a:pt x="4379" y="1713"/>
                      <a:pt x="4139" y="1448"/>
                      <a:pt x="3797" y="1448"/>
                    </a:cubicBezTo>
                    <a:cubicBezTo>
                      <a:pt x="3708" y="1448"/>
                      <a:pt x="3611" y="1466"/>
                      <a:pt x="3511" y="1512"/>
                    </a:cubicBezTo>
                    <a:cubicBezTo>
                      <a:pt x="3054" y="1721"/>
                      <a:pt x="3145" y="2013"/>
                      <a:pt x="3157" y="2048"/>
                    </a:cubicBezTo>
                    <a:lnTo>
                      <a:pt x="3157" y="2048"/>
                    </a:lnTo>
                    <a:cubicBezTo>
                      <a:pt x="3136" y="1992"/>
                      <a:pt x="2838" y="1262"/>
                      <a:pt x="2228" y="1262"/>
                    </a:cubicBezTo>
                    <a:cubicBezTo>
                      <a:pt x="2099" y="1262"/>
                      <a:pt x="1956" y="1294"/>
                      <a:pt x="1798" y="1373"/>
                    </a:cubicBezTo>
                    <a:cubicBezTo>
                      <a:pt x="868" y="1839"/>
                      <a:pt x="1423" y="2621"/>
                      <a:pt x="1423" y="2621"/>
                    </a:cubicBezTo>
                    <a:cubicBezTo>
                      <a:pt x="1423" y="2621"/>
                      <a:pt x="1200" y="2489"/>
                      <a:pt x="996" y="2489"/>
                    </a:cubicBezTo>
                    <a:cubicBezTo>
                      <a:pt x="854" y="2489"/>
                      <a:pt x="721" y="2552"/>
                      <a:pt x="678" y="2769"/>
                    </a:cubicBezTo>
                    <a:cubicBezTo>
                      <a:pt x="678" y="2769"/>
                      <a:pt x="678" y="2769"/>
                      <a:pt x="678" y="2769"/>
                    </a:cubicBezTo>
                    <a:cubicBezTo>
                      <a:pt x="675" y="2769"/>
                      <a:pt x="555" y="2715"/>
                      <a:pt x="414" y="2715"/>
                    </a:cubicBezTo>
                    <a:cubicBezTo>
                      <a:pt x="264" y="2715"/>
                      <a:pt x="88" y="2776"/>
                      <a:pt x="1" y="3025"/>
                    </a:cubicBezTo>
                    <a:lnTo>
                      <a:pt x="9477" y="3025"/>
                    </a:lnTo>
                    <a:cubicBezTo>
                      <a:pt x="9477" y="3025"/>
                      <a:pt x="9373" y="2591"/>
                      <a:pt x="8999" y="2591"/>
                    </a:cubicBezTo>
                    <a:cubicBezTo>
                      <a:pt x="8928" y="2591"/>
                      <a:pt x="8848" y="2607"/>
                      <a:pt x="8757" y="2643"/>
                    </a:cubicBezTo>
                    <a:cubicBezTo>
                      <a:pt x="8757" y="2643"/>
                      <a:pt x="9049" y="1438"/>
                      <a:pt x="8105" y="1438"/>
                    </a:cubicBezTo>
                    <a:cubicBezTo>
                      <a:pt x="8097" y="1438"/>
                      <a:pt x="8088" y="1438"/>
                      <a:pt x="8080" y="1438"/>
                    </a:cubicBezTo>
                    <a:cubicBezTo>
                      <a:pt x="7107" y="1459"/>
                      <a:pt x="7170" y="2171"/>
                      <a:pt x="7170" y="2171"/>
                    </a:cubicBezTo>
                    <a:cubicBezTo>
                      <a:pt x="7170" y="2171"/>
                      <a:pt x="6882" y="1839"/>
                      <a:pt x="6576" y="1839"/>
                    </a:cubicBezTo>
                    <a:cubicBezTo>
                      <a:pt x="6477" y="1839"/>
                      <a:pt x="6376" y="1874"/>
                      <a:pt x="6282" y="1968"/>
                    </a:cubicBezTo>
                    <a:cubicBezTo>
                      <a:pt x="6282" y="1968"/>
                      <a:pt x="6980" y="21"/>
                      <a:pt x="5351" y="0"/>
                    </a:cubicBezTo>
                    <a:cubicBezTo>
                      <a:pt x="5342" y="0"/>
                      <a:pt x="5332" y="0"/>
                      <a:pt x="5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3887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26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662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20740" y="46614"/>
            <a:ext cx="1947081" cy="485648"/>
          </a:xfrm>
        </p:spPr>
        <p:txBody>
          <a:bodyPr/>
          <a:lstStyle>
            <a:lvl1pPr>
              <a:defRPr b="0" i="1" baseline="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-170597" y="6372352"/>
            <a:ext cx="1947081" cy="485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b="0" i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Măng non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856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50884" y="6096000"/>
            <a:ext cx="2233684" cy="762000"/>
          </a:xfrm>
        </p:spPr>
        <p:txBody>
          <a:bodyPr/>
          <a:lstStyle>
            <a:lvl1pPr>
              <a:defRPr i="1" baseline="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0289653" y="-113731"/>
            <a:ext cx="2233684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i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358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38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8D13C78-5BFE-9309-22CA-D0573908B17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372" y="8002262"/>
            <a:ext cx="1164507" cy="1164507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EF1A314-6F0E-69F8-3960-160808A4870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2494" y="190208"/>
            <a:ext cx="1717933" cy="171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2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5068AAD-77D1-1B10-5EA0-16C53C74818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2494" y="190208"/>
            <a:ext cx="1717933" cy="171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3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361A3-6112-492A-BC68-7CEA3FA04FB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E970E3C-B02D-336D-F792-1DE83173F2C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2494" y="190208"/>
            <a:ext cx="1717933" cy="171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2" descr="cdc42615100be655bf1a"/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61813" y="1541857"/>
            <a:ext cx="1600518" cy="1600518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99682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960000" y="1566000"/>
            <a:ext cx="10272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sap"/>
              <a:buChar char="●"/>
              <a:defRPr sz="13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lvl="1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sap"/>
              <a:buChar char="○"/>
              <a:defRPr sz="13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lvl="2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sap"/>
              <a:buChar char="■"/>
              <a:defRPr sz="13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lvl="3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sap"/>
              <a:buChar char="●"/>
              <a:defRPr sz="13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lvl="4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sap"/>
              <a:buChar char="○"/>
              <a:defRPr sz="13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lvl="5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sap"/>
              <a:buChar char="■"/>
              <a:defRPr sz="13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lvl="6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sap"/>
              <a:buChar char="●"/>
              <a:defRPr sz="13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lvl="7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sap"/>
              <a:buChar char="○"/>
              <a:defRPr sz="13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lvl="8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sap"/>
              <a:buChar char="■"/>
              <a:defRPr sz="13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ammersmith One"/>
              <a:buNone/>
              <a:defRPr sz="30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ammersmith One"/>
              <a:buNone/>
              <a:defRPr sz="30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ammersmith One"/>
              <a:buNone/>
              <a:defRPr sz="30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ammersmith One"/>
              <a:buNone/>
              <a:defRPr sz="30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ammersmith One"/>
              <a:buNone/>
              <a:defRPr sz="30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ammersmith One"/>
              <a:buNone/>
              <a:defRPr sz="30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ammersmith One"/>
              <a:buNone/>
              <a:defRPr sz="30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ammersmith One"/>
              <a:buNone/>
              <a:defRPr sz="30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ammersmith One"/>
              <a:buNone/>
              <a:defRPr sz="30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85740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3.png"/><Relationship Id="rId3" Type="http://schemas.openxmlformats.org/officeDocument/2006/relationships/image" Target="../media/image12.svg"/><Relationship Id="rId7" Type="http://schemas.openxmlformats.org/officeDocument/2006/relationships/image" Target="../media/image25.png"/><Relationship Id="rId12" Type="http://schemas.openxmlformats.org/officeDocument/2006/relationships/image" Target="../media/image14.svg"/><Relationship Id="rId17" Type="http://schemas.openxmlformats.org/officeDocument/2006/relationships/image" Target="../media/image59.png"/><Relationship Id="rId2" Type="http://schemas.openxmlformats.org/officeDocument/2006/relationships/image" Target="../media/image10.png"/><Relationship Id="rId16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11.png"/><Relationship Id="rId5" Type="http://schemas.openxmlformats.org/officeDocument/2006/relationships/image" Target="../media/image24.svg"/><Relationship Id="rId15" Type="http://schemas.openxmlformats.org/officeDocument/2006/relationships/image" Target="../media/image58.png"/><Relationship Id="rId10" Type="http://schemas.openxmlformats.org/officeDocument/2006/relationships/image" Target="../media/image10.svg"/><Relationship Id="rId4" Type="http://schemas.openxmlformats.org/officeDocument/2006/relationships/image" Target="../media/image3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4.svg"/><Relationship Id="rId3" Type="http://schemas.openxmlformats.org/officeDocument/2006/relationships/image" Target="../media/image10.png"/><Relationship Id="rId7" Type="http://schemas.openxmlformats.org/officeDocument/2006/relationships/image" Target="../media/image36.png"/><Relationship Id="rId12" Type="http://schemas.openxmlformats.org/officeDocument/2006/relationships/image" Target="../media/image11.png"/><Relationship Id="rId17" Type="http://schemas.openxmlformats.org/officeDocument/2006/relationships/image" Target="../media/image6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10.svg"/><Relationship Id="rId5" Type="http://schemas.openxmlformats.org/officeDocument/2006/relationships/image" Target="../media/image35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12.svg"/><Relationship Id="rId9" Type="http://schemas.openxmlformats.org/officeDocument/2006/relationships/image" Target="../media/image26.png"/><Relationship Id="rId1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11.png"/><Relationship Id="rId18" Type="http://schemas.openxmlformats.org/officeDocument/2006/relationships/image" Target="../media/image63.png"/><Relationship Id="rId3" Type="http://schemas.openxmlformats.org/officeDocument/2006/relationships/image" Target="../media/image12.svg"/><Relationship Id="rId7" Type="http://schemas.openxmlformats.org/officeDocument/2006/relationships/image" Target="../media/image24.svg"/><Relationship Id="rId12" Type="http://schemas.openxmlformats.org/officeDocument/2006/relationships/image" Target="../media/image10.svg"/><Relationship Id="rId17" Type="http://schemas.openxmlformats.org/officeDocument/2006/relationships/image" Target="../media/image62.png"/><Relationship Id="rId2" Type="http://schemas.openxmlformats.org/officeDocument/2006/relationships/image" Target="../media/image10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9.png"/><Relationship Id="rId5" Type="http://schemas.microsoft.com/office/2007/relationships/hdphoto" Target="../media/hdphoto3.wdp"/><Relationship Id="rId15" Type="http://schemas.openxmlformats.org/officeDocument/2006/relationships/image" Target="../media/image13.png"/><Relationship Id="rId10" Type="http://schemas.openxmlformats.org/officeDocument/2006/relationships/image" Target="../media/image26.png"/><Relationship Id="rId4" Type="http://schemas.openxmlformats.org/officeDocument/2006/relationships/image" Target="../media/image51.png"/><Relationship Id="rId9" Type="http://schemas.openxmlformats.org/officeDocument/2006/relationships/image" Target="../media/image25.png"/><Relationship Id="rId1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25.png"/><Relationship Id="rId18" Type="http://schemas.openxmlformats.org/officeDocument/2006/relationships/image" Target="../media/image31.png"/><Relationship Id="rId3" Type="http://schemas.openxmlformats.org/officeDocument/2006/relationships/image" Target="../media/image10.png"/><Relationship Id="rId7" Type="http://schemas.openxmlformats.org/officeDocument/2006/relationships/image" Target="../media/image64.png"/><Relationship Id="rId12" Type="http://schemas.openxmlformats.org/officeDocument/2006/relationships/image" Target="../media/image24.sv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0.svg"/><Relationship Id="rId11" Type="http://schemas.openxmlformats.org/officeDocument/2006/relationships/image" Target="../media/image24.png"/><Relationship Id="rId5" Type="http://schemas.openxmlformats.org/officeDocument/2006/relationships/image" Target="../media/image22.png"/><Relationship Id="rId15" Type="http://schemas.openxmlformats.org/officeDocument/2006/relationships/image" Target="../media/image27.png"/><Relationship Id="rId10" Type="http://schemas.openxmlformats.org/officeDocument/2006/relationships/image" Target="../media/image16.png"/><Relationship Id="rId4" Type="http://schemas.openxmlformats.org/officeDocument/2006/relationships/image" Target="../media/image12.svg"/><Relationship Id="rId9" Type="http://schemas.openxmlformats.org/officeDocument/2006/relationships/image" Target="../media/image13.png"/><Relationship Id="rId1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25.png"/><Relationship Id="rId18" Type="http://schemas.openxmlformats.org/officeDocument/2006/relationships/image" Target="../media/image31.png"/><Relationship Id="rId3" Type="http://schemas.openxmlformats.org/officeDocument/2006/relationships/image" Target="../media/image10.png"/><Relationship Id="rId7" Type="http://schemas.openxmlformats.org/officeDocument/2006/relationships/image" Target="../media/image64.png"/><Relationship Id="rId12" Type="http://schemas.openxmlformats.org/officeDocument/2006/relationships/image" Target="../media/image24.sv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0.svg"/><Relationship Id="rId11" Type="http://schemas.openxmlformats.org/officeDocument/2006/relationships/image" Target="../media/image24.png"/><Relationship Id="rId5" Type="http://schemas.openxmlformats.org/officeDocument/2006/relationships/image" Target="../media/image22.png"/><Relationship Id="rId15" Type="http://schemas.openxmlformats.org/officeDocument/2006/relationships/image" Target="../media/image27.png"/><Relationship Id="rId10" Type="http://schemas.openxmlformats.org/officeDocument/2006/relationships/image" Target="../media/image16.png"/><Relationship Id="rId4" Type="http://schemas.openxmlformats.org/officeDocument/2006/relationships/image" Target="../media/image12.svg"/><Relationship Id="rId9" Type="http://schemas.openxmlformats.org/officeDocument/2006/relationships/image" Target="../media/image13.png"/><Relationship Id="rId1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18" Type="http://schemas.openxmlformats.org/officeDocument/2006/relationships/image" Target="../media/image20.svg"/><Relationship Id="rId3" Type="http://schemas.openxmlformats.org/officeDocument/2006/relationships/image" Target="../media/image8.svg"/><Relationship Id="rId21" Type="http://schemas.openxmlformats.org/officeDocument/2006/relationships/image" Target="../media/image24.png"/><Relationship Id="rId7" Type="http://schemas.openxmlformats.org/officeDocument/2006/relationships/image" Target="../media/image12.svg"/><Relationship Id="rId12" Type="http://schemas.openxmlformats.org/officeDocument/2006/relationships/image" Target="../media/image13.png"/><Relationship Id="rId17" Type="http://schemas.openxmlformats.org/officeDocument/2006/relationships/image" Target="../media/image48.png"/><Relationship Id="rId25" Type="http://schemas.openxmlformats.org/officeDocument/2006/relationships/image" Target="../media/image65.png"/><Relationship Id="rId2" Type="http://schemas.openxmlformats.org/officeDocument/2006/relationships/image" Target="../media/image8.png"/><Relationship Id="rId16" Type="http://schemas.openxmlformats.org/officeDocument/2006/relationships/image" Target="../media/image17.png"/><Relationship Id="rId20" Type="http://schemas.openxmlformats.org/officeDocument/2006/relationships/image" Target="../media/image44.sv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0.png"/><Relationship Id="rId11" Type="http://schemas.openxmlformats.org/officeDocument/2006/relationships/image" Target="../media/image16.svg"/><Relationship Id="rId24" Type="http://schemas.openxmlformats.org/officeDocument/2006/relationships/image" Target="../media/image26.png"/><Relationship Id="rId5" Type="http://schemas.openxmlformats.org/officeDocument/2006/relationships/image" Target="../media/image10.svg"/><Relationship Id="rId15" Type="http://schemas.openxmlformats.org/officeDocument/2006/relationships/image" Target="../media/image16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49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5.png"/><Relationship Id="rId22" Type="http://schemas.openxmlformats.org/officeDocument/2006/relationships/image" Target="../media/image24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18" Type="http://schemas.openxmlformats.org/officeDocument/2006/relationships/image" Target="../media/image20.svg"/><Relationship Id="rId3" Type="http://schemas.openxmlformats.org/officeDocument/2006/relationships/image" Target="../media/image8.svg"/><Relationship Id="rId21" Type="http://schemas.openxmlformats.org/officeDocument/2006/relationships/image" Target="../media/image24.png"/><Relationship Id="rId7" Type="http://schemas.openxmlformats.org/officeDocument/2006/relationships/image" Target="../media/image12.svg"/><Relationship Id="rId12" Type="http://schemas.openxmlformats.org/officeDocument/2006/relationships/image" Target="../media/image13.png"/><Relationship Id="rId17" Type="http://schemas.openxmlformats.org/officeDocument/2006/relationships/image" Target="../media/image48.png"/><Relationship Id="rId25" Type="http://schemas.openxmlformats.org/officeDocument/2006/relationships/image" Target="../media/image67.png"/><Relationship Id="rId2" Type="http://schemas.openxmlformats.org/officeDocument/2006/relationships/image" Target="../media/image8.png"/><Relationship Id="rId16" Type="http://schemas.openxmlformats.org/officeDocument/2006/relationships/image" Target="../media/image17.png"/><Relationship Id="rId20" Type="http://schemas.openxmlformats.org/officeDocument/2006/relationships/image" Target="../media/image44.sv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0.png"/><Relationship Id="rId11" Type="http://schemas.openxmlformats.org/officeDocument/2006/relationships/image" Target="../media/image16.svg"/><Relationship Id="rId24" Type="http://schemas.openxmlformats.org/officeDocument/2006/relationships/image" Target="../media/image26.png"/><Relationship Id="rId5" Type="http://schemas.openxmlformats.org/officeDocument/2006/relationships/image" Target="../media/image10.svg"/><Relationship Id="rId15" Type="http://schemas.openxmlformats.org/officeDocument/2006/relationships/image" Target="../media/image16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49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5.png"/><Relationship Id="rId22" Type="http://schemas.openxmlformats.org/officeDocument/2006/relationships/image" Target="../media/image24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18" Type="http://schemas.openxmlformats.org/officeDocument/2006/relationships/image" Target="../media/image18.svg"/><Relationship Id="rId3" Type="http://schemas.openxmlformats.org/officeDocument/2006/relationships/image" Target="../media/image8.svg"/><Relationship Id="rId21" Type="http://schemas.openxmlformats.org/officeDocument/2006/relationships/image" Target="../media/image20.png"/><Relationship Id="rId7" Type="http://schemas.openxmlformats.org/officeDocument/2006/relationships/image" Target="../media/image12.sv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8.png"/><Relationship Id="rId16" Type="http://schemas.openxmlformats.org/officeDocument/2006/relationships/image" Target="../media/image17.pn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19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25.png"/><Relationship Id="rId18" Type="http://schemas.openxmlformats.org/officeDocument/2006/relationships/image" Target="../media/image29.png"/><Relationship Id="rId3" Type="http://schemas.openxmlformats.org/officeDocument/2006/relationships/image" Target="../media/image12.svg"/><Relationship Id="rId21" Type="http://schemas.microsoft.com/office/2007/relationships/hdphoto" Target="../media/hdphoto2.wdp"/><Relationship Id="rId7" Type="http://schemas.openxmlformats.org/officeDocument/2006/relationships/image" Target="../media/image23.png"/><Relationship Id="rId12" Type="http://schemas.openxmlformats.org/officeDocument/2006/relationships/image" Target="../media/image24.svg"/><Relationship Id="rId17" Type="http://schemas.openxmlformats.org/officeDocument/2006/relationships/image" Target="../media/image28.png"/><Relationship Id="rId2" Type="http://schemas.openxmlformats.org/officeDocument/2006/relationships/image" Target="../media/image10.png"/><Relationship Id="rId16" Type="http://schemas.openxmlformats.org/officeDocument/2006/relationships/image" Target="../media/image9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0.svg"/><Relationship Id="rId11" Type="http://schemas.openxmlformats.org/officeDocument/2006/relationships/image" Target="../media/image24.png"/><Relationship Id="rId5" Type="http://schemas.openxmlformats.org/officeDocument/2006/relationships/image" Target="../media/image22.png"/><Relationship Id="rId15" Type="http://schemas.openxmlformats.org/officeDocument/2006/relationships/image" Target="../media/image27.png"/><Relationship Id="rId23" Type="http://schemas.openxmlformats.org/officeDocument/2006/relationships/image" Target="../media/image32.png"/><Relationship Id="rId10" Type="http://schemas.openxmlformats.org/officeDocument/2006/relationships/image" Target="../media/image16.png"/><Relationship Id="rId19" Type="http://schemas.microsoft.com/office/2007/relationships/hdphoto" Target="../media/hdphoto1.wdp"/><Relationship Id="rId4" Type="http://schemas.openxmlformats.org/officeDocument/2006/relationships/image" Target="../media/image21.png"/><Relationship Id="rId9" Type="http://schemas.openxmlformats.org/officeDocument/2006/relationships/image" Target="../media/image13.png"/><Relationship Id="rId14" Type="http://schemas.openxmlformats.org/officeDocument/2006/relationships/image" Target="../media/image26.png"/><Relationship Id="rId22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0.svg"/><Relationship Id="rId18" Type="http://schemas.openxmlformats.org/officeDocument/2006/relationships/image" Target="../media/image26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34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svg"/><Relationship Id="rId11" Type="http://schemas.openxmlformats.org/officeDocument/2006/relationships/image" Target="../media/image33.png"/><Relationship Id="rId5" Type="http://schemas.openxmlformats.org/officeDocument/2006/relationships/image" Target="../media/image11.png"/><Relationship Id="rId15" Type="http://schemas.openxmlformats.org/officeDocument/2006/relationships/image" Target="../media/image24.svg"/><Relationship Id="rId10" Type="http://schemas.openxmlformats.org/officeDocument/2006/relationships/image" Target="../media/image12.svg"/><Relationship Id="rId4" Type="http://schemas.openxmlformats.org/officeDocument/2006/relationships/image" Target="../media/image10.svg"/><Relationship Id="rId9" Type="http://schemas.openxmlformats.org/officeDocument/2006/relationships/image" Target="../media/image10.png"/><Relationship Id="rId1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18" Type="http://schemas.openxmlformats.org/officeDocument/2006/relationships/image" Target="../media/image20.svg"/><Relationship Id="rId3" Type="http://schemas.openxmlformats.org/officeDocument/2006/relationships/image" Target="../media/image8.svg"/><Relationship Id="rId21" Type="http://schemas.openxmlformats.org/officeDocument/2006/relationships/image" Target="../media/image50.png"/><Relationship Id="rId7" Type="http://schemas.openxmlformats.org/officeDocument/2006/relationships/image" Target="../media/image12.svg"/><Relationship Id="rId12" Type="http://schemas.openxmlformats.org/officeDocument/2006/relationships/image" Target="../media/image13.png"/><Relationship Id="rId17" Type="http://schemas.openxmlformats.org/officeDocument/2006/relationships/image" Target="../media/image48.png"/><Relationship Id="rId2" Type="http://schemas.openxmlformats.org/officeDocument/2006/relationships/image" Target="../media/image8.png"/><Relationship Id="rId16" Type="http://schemas.openxmlformats.org/officeDocument/2006/relationships/image" Target="../media/image17.png"/><Relationship Id="rId20" Type="http://schemas.openxmlformats.org/officeDocument/2006/relationships/image" Target="../media/image44.sv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19" Type="http://schemas.openxmlformats.org/officeDocument/2006/relationships/image" Target="../media/image49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11.png"/><Relationship Id="rId18" Type="http://schemas.openxmlformats.org/officeDocument/2006/relationships/image" Target="../media/image53.png"/><Relationship Id="rId3" Type="http://schemas.openxmlformats.org/officeDocument/2006/relationships/image" Target="../media/image12.svg"/><Relationship Id="rId7" Type="http://schemas.openxmlformats.org/officeDocument/2006/relationships/image" Target="../media/image24.svg"/><Relationship Id="rId12" Type="http://schemas.openxmlformats.org/officeDocument/2006/relationships/image" Target="../media/image10.svg"/><Relationship Id="rId17" Type="http://schemas.openxmlformats.org/officeDocument/2006/relationships/image" Target="../media/image52.png"/><Relationship Id="rId2" Type="http://schemas.openxmlformats.org/officeDocument/2006/relationships/image" Target="../media/image10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5.png"/><Relationship Id="rId11" Type="http://schemas.openxmlformats.org/officeDocument/2006/relationships/image" Target="../media/image9.png"/><Relationship Id="rId5" Type="http://schemas.microsoft.com/office/2007/relationships/hdphoto" Target="../media/hdphoto3.wdp"/><Relationship Id="rId15" Type="http://schemas.openxmlformats.org/officeDocument/2006/relationships/image" Target="../media/image13.png"/><Relationship Id="rId10" Type="http://schemas.openxmlformats.org/officeDocument/2006/relationships/image" Target="../media/image26.png"/><Relationship Id="rId4" Type="http://schemas.openxmlformats.org/officeDocument/2006/relationships/image" Target="../media/image51.png"/><Relationship Id="rId9" Type="http://schemas.openxmlformats.org/officeDocument/2006/relationships/image" Target="../media/image25.png"/><Relationship Id="rId1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10.svg"/><Relationship Id="rId18" Type="http://schemas.openxmlformats.org/officeDocument/2006/relationships/image" Target="../media/image54.png"/><Relationship Id="rId3" Type="http://schemas.openxmlformats.org/officeDocument/2006/relationships/image" Target="../media/image10.png"/><Relationship Id="rId7" Type="http://schemas.openxmlformats.org/officeDocument/2006/relationships/image" Target="../media/image3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0.xml"/><Relationship Id="rId6" Type="http://schemas.microsoft.com/office/2007/relationships/hdphoto" Target="../media/hdphoto3.wdp"/><Relationship Id="rId11" Type="http://schemas.openxmlformats.org/officeDocument/2006/relationships/image" Target="../media/image26.png"/><Relationship Id="rId5" Type="http://schemas.openxmlformats.org/officeDocument/2006/relationships/image" Target="../media/image51.png"/><Relationship Id="rId15" Type="http://schemas.openxmlformats.org/officeDocument/2006/relationships/image" Target="../media/image14.svg"/><Relationship Id="rId10" Type="http://schemas.openxmlformats.org/officeDocument/2006/relationships/image" Target="../media/image25.png"/><Relationship Id="rId19" Type="http://schemas.openxmlformats.org/officeDocument/2006/relationships/image" Target="../media/image55.png"/><Relationship Id="rId4" Type="http://schemas.openxmlformats.org/officeDocument/2006/relationships/image" Target="../media/image12.svg"/><Relationship Id="rId9" Type="http://schemas.openxmlformats.org/officeDocument/2006/relationships/image" Target="../media/image36.png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3.png"/><Relationship Id="rId3" Type="http://schemas.openxmlformats.org/officeDocument/2006/relationships/image" Target="../media/image12.svg"/><Relationship Id="rId7" Type="http://schemas.openxmlformats.org/officeDocument/2006/relationships/image" Target="../media/image25.png"/><Relationship Id="rId12" Type="http://schemas.openxmlformats.org/officeDocument/2006/relationships/image" Target="../media/image14.svg"/><Relationship Id="rId2" Type="http://schemas.openxmlformats.org/officeDocument/2006/relationships/image" Target="../media/image10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11.png"/><Relationship Id="rId5" Type="http://schemas.openxmlformats.org/officeDocument/2006/relationships/image" Target="../media/image24.svg"/><Relationship Id="rId15" Type="http://schemas.openxmlformats.org/officeDocument/2006/relationships/image" Target="../media/image56.png"/><Relationship Id="rId10" Type="http://schemas.openxmlformats.org/officeDocument/2006/relationships/image" Target="../media/image10.svg"/><Relationship Id="rId4" Type="http://schemas.openxmlformats.org/officeDocument/2006/relationships/image" Target="../media/image3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46"/>
          <p:cNvGrpSpPr/>
          <p:nvPr/>
        </p:nvGrpSpPr>
        <p:grpSpPr>
          <a:xfrm>
            <a:off x="10299476" y="2499464"/>
            <a:ext cx="2304901" cy="2292488"/>
            <a:chOff x="3615214" y="575680"/>
            <a:chExt cx="750489" cy="746447"/>
          </a:xfrm>
        </p:grpSpPr>
        <p:sp>
          <p:nvSpPr>
            <p:cNvPr id="803" name="Google Shape;803;p46"/>
            <p:cNvSpPr/>
            <p:nvPr/>
          </p:nvSpPr>
          <p:spPr>
            <a:xfrm>
              <a:off x="3857774" y="918565"/>
              <a:ext cx="328546" cy="403561"/>
            </a:xfrm>
            <a:custGeom>
              <a:avLst/>
              <a:gdLst/>
              <a:ahLst/>
              <a:cxnLst/>
              <a:rect l="l" t="t" r="r" b="b"/>
              <a:pathLst>
                <a:path w="6828" h="8387" extrusionOk="0">
                  <a:moveTo>
                    <a:pt x="537" y="1"/>
                  </a:moveTo>
                  <a:cubicBezTo>
                    <a:pt x="536" y="1"/>
                    <a:pt x="535" y="1"/>
                    <a:pt x="533" y="1"/>
                  </a:cubicBezTo>
                  <a:cubicBezTo>
                    <a:pt x="370" y="22"/>
                    <a:pt x="219" y="89"/>
                    <a:pt x="97" y="200"/>
                  </a:cubicBezTo>
                  <a:cubicBezTo>
                    <a:pt x="92" y="204"/>
                    <a:pt x="90" y="208"/>
                    <a:pt x="87" y="214"/>
                  </a:cubicBezTo>
                  <a:cubicBezTo>
                    <a:pt x="84" y="213"/>
                    <a:pt x="80" y="212"/>
                    <a:pt x="77" y="212"/>
                  </a:cubicBezTo>
                  <a:cubicBezTo>
                    <a:pt x="37" y="212"/>
                    <a:pt x="1" y="266"/>
                    <a:pt x="36" y="305"/>
                  </a:cubicBezTo>
                  <a:cubicBezTo>
                    <a:pt x="1013" y="1400"/>
                    <a:pt x="2317" y="2164"/>
                    <a:pt x="3206" y="3342"/>
                  </a:cubicBezTo>
                  <a:cubicBezTo>
                    <a:pt x="3441" y="3654"/>
                    <a:pt x="3645" y="3993"/>
                    <a:pt x="3789" y="4358"/>
                  </a:cubicBezTo>
                  <a:cubicBezTo>
                    <a:pt x="3794" y="4370"/>
                    <a:pt x="3803" y="4378"/>
                    <a:pt x="3812" y="4385"/>
                  </a:cubicBezTo>
                  <a:cubicBezTo>
                    <a:pt x="4150" y="5375"/>
                    <a:pt x="4389" y="6397"/>
                    <a:pt x="4521" y="7434"/>
                  </a:cubicBezTo>
                  <a:cubicBezTo>
                    <a:pt x="4558" y="7721"/>
                    <a:pt x="4585" y="8006"/>
                    <a:pt x="4605" y="8293"/>
                  </a:cubicBezTo>
                  <a:cubicBezTo>
                    <a:pt x="4593" y="8313"/>
                    <a:pt x="4599" y="8340"/>
                    <a:pt x="4614" y="8358"/>
                  </a:cubicBezTo>
                  <a:cubicBezTo>
                    <a:pt x="4624" y="8377"/>
                    <a:pt x="4645" y="8387"/>
                    <a:pt x="4665" y="8387"/>
                  </a:cubicBezTo>
                  <a:cubicBezTo>
                    <a:pt x="4682" y="8387"/>
                    <a:pt x="4699" y="8380"/>
                    <a:pt x="4708" y="8367"/>
                  </a:cubicBezTo>
                  <a:cubicBezTo>
                    <a:pt x="5018" y="8302"/>
                    <a:pt x="5332" y="8270"/>
                    <a:pt x="5647" y="8270"/>
                  </a:cubicBezTo>
                  <a:cubicBezTo>
                    <a:pt x="5676" y="8270"/>
                    <a:pt x="5705" y="8270"/>
                    <a:pt x="5733" y="8271"/>
                  </a:cubicBezTo>
                  <a:lnTo>
                    <a:pt x="5733" y="8276"/>
                  </a:lnTo>
                  <a:cubicBezTo>
                    <a:pt x="5736" y="8311"/>
                    <a:pt x="5765" y="8328"/>
                    <a:pt x="5793" y="8328"/>
                  </a:cubicBezTo>
                  <a:cubicBezTo>
                    <a:pt x="5820" y="8328"/>
                    <a:pt x="5846" y="8311"/>
                    <a:pt x="5843" y="8276"/>
                  </a:cubicBezTo>
                  <a:cubicBezTo>
                    <a:pt x="5737" y="7261"/>
                    <a:pt x="5632" y="6248"/>
                    <a:pt x="5528" y="5233"/>
                  </a:cubicBezTo>
                  <a:cubicBezTo>
                    <a:pt x="5501" y="4981"/>
                    <a:pt x="5478" y="4728"/>
                    <a:pt x="5483" y="4475"/>
                  </a:cubicBezTo>
                  <a:cubicBezTo>
                    <a:pt x="5486" y="4233"/>
                    <a:pt x="5523" y="3992"/>
                    <a:pt x="5580" y="3757"/>
                  </a:cubicBezTo>
                  <a:cubicBezTo>
                    <a:pt x="5695" y="3287"/>
                    <a:pt x="5882" y="2833"/>
                    <a:pt x="6074" y="2391"/>
                  </a:cubicBezTo>
                  <a:cubicBezTo>
                    <a:pt x="6291" y="1886"/>
                    <a:pt x="6535" y="1395"/>
                    <a:pt x="6804" y="915"/>
                  </a:cubicBezTo>
                  <a:cubicBezTo>
                    <a:pt x="6827" y="871"/>
                    <a:pt x="6790" y="833"/>
                    <a:pt x="6753" y="833"/>
                  </a:cubicBezTo>
                  <a:cubicBezTo>
                    <a:pt x="6747" y="833"/>
                    <a:pt x="6741" y="834"/>
                    <a:pt x="6736" y="836"/>
                  </a:cubicBezTo>
                  <a:cubicBezTo>
                    <a:pt x="6638" y="786"/>
                    <a:pt x="6540" y="736"/>
                    <a:pt x="6445" y="681"/>
                  </a:cubicBezTo>
                  <a:cubicBezTo>
                    <a:pt x="6434" y="665"/>
                    <a:pt x="6416" y="658"/>
                    <a:pt x="6396" y="658"/>
                  </a:cubicBezTo>
                  <a:cubicBezTo>
                    <a:pt x="6392" y="657"/>
                    <a:pt x="6388" y="656"/>
                    <a:pt x="6384" y="656"/>
                  </a:cubicBezTo>
                  <a:cubicBezTo>
                    <a:pt x="6365" y="656"/>
                    <a:pt x="6347" y="666"/>
                    <a:pt x="6337" y="683"/>
                  </a:cubicBezTo>
                  <a:cubicBezTo>
                    <a:pt x="6329" y="696"/>
                    <a:pt x="6328" y="710"/>
                    <a:pt x="6332" y="723"/>
                  </a:cubicBezTo>
                  <a:cubicBezTo>
                    <a:pt x="6149" y="1210"/>
                    <a:pt x="5939" y="1686"/>
                    <a:pt x="5700" y="2148"/>
                  </a:cubicBezTo>
                  <a:cubicBezTo>
                    <a:pt x="5502" y="2531"/>
                    <a:pt x="5251" y="2902"/>
                    <a:pt x="5095" y="3306"/>
                  </a:cubicBezTo>
                  <a:lnTo>
                    <a:pt x="4696" y="990"/>
                  </a:lnTo>
                  <a:cubicBezTo>
                    <a:pt x="4703" y="973"/>
                    <a:pt x="4703" y="952"/>
                    <a:pt x="4687" y="933"/>
                  </a:cubicBezTo>
                  <a:cubicBezTo>
                    <a:pt x="4685" y="922"/>
                    <a:pt x="4683" y="911"/>
                    <a:pt x="4682" y="900"/>
                  </a:cubicBezTo>
                  <a:cubicBezTo>
                    <a:pt x="4676" y="873"/>
                    <a:pt x="4658" y="861"/>
                    <a:pt x="4637" y="861"/>
                  </a:cubicBezTo>
                  <a:cubicBezTo>
                    <a:pt x="4630" y="861"/>
                    <a:pt x="4623" y="862"/>
                    <a:pt x="4617" y="864"/>
                  </a:cubicBezTo>
                  <a:cubicBezTo>
                    <a:pt x="4483" y="747"/>
                    <a:pt x="4313" y="678"/>
                    <a:pt x="4141" y="628"/>
                  </a:cubicBezTo>
                  <a:cubicBezTo>
                    <a:pt x="3894" y="558"/>
                    <a:pt x="3641" y="506"/>
                    <a:pt x="3391" y="446"/>
                  </a:cubicBezTo>
                  <a:cubicBezTo>
                    <a:pt x="3387" y="445"/>
                    <a:pt x="3382" y="444"/>
                    <a:pt x="3378" y="444"/>
                  </a:cubicBezTo>
                  <a:cubicBezTo>
                    <a:pt x="3319" y="444"/>
                    <a:pt x="3298" y="536"/>
                    <a:pt x="3362" y="551"/>
                  </a:cubicBezTo>
                  <a:cubicBezTo>
                    <a:pt x="3365" y="551"/>
                    <a:pt x="3367" y="552"/>
                    <a:pt x="3370" y="552"/>
                  </a:cubicBezTo>
                  <a:cubicBezTo>
                    <a:pt x="3531" y="1349"/>
                    <a:pt x="3693" y="2145"/>
                    <a:pt x="3854" y="2942"/>
                  </a:cubicBezTo>
                  <a:cubicBezTo>
                    <a:pt x="2929" y="2289"/>
                    <a:pt x="2057" y="1560"/>
                    <a:pt x="1250" y="764"/>
                  </a:cubicBezTo>
                  <a:cubicBezTo>
                    <a:pt x="1021" y="538"/>
                    <a:pt x="800" y="309"/>
                    <a:pt x="583" y="73"/>
                  </a:cubicBezTo>
                  <a:cubicBezTo>
                    <a:pt x="586" y="68"/>
                    <a:pt x="587" y="62"/>
                    <a:pt x="587" y="56"/>
                  </a:cubicBezTo>
                  <a:cubicBezTo>
                    <a:pt x="587" y="30"/>
                    <a:pt x="564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46"/>
            <p:cNvSpPr/>
            <p:nvPr/>
          </p:nvSpPr>
          <p:spPr>
            <a:xfrm>
              <a:off x="3615214" y="575680"/>
              <a:ext cx="750489" cy="425359"/>
            </a:xfrm>
            <a:custGeom>
              <a:avLst/>
              <a:gdLst/>
              <a:ahLst/>
              <a:cxnLst/>
              <a:rect l="l" t="t" r="r" b="b"/>
              <a:pathLst>
                <a:path w="15597" h="8840" extrusionOk="0">
                  <a:moveTo>
                    <a:pt x="10026" y="0"/>
                  </a:moveTo>
                  <a:cubicBezTo>
                    <a:pt x="9981" y="0"/>
                    <a:pt x="9935" y="19"/>
                    <a:pt x="9895" y="51"/>
                  </a:cubicBezTo>
                  <a:cubicBezTo>
                    <a:pt x="9812" y="118"/>
                    <a:pt x="9766" y="226"/>
                    <a:pt x="9735" y="324"/>
                  </a:cubicBezTo>
                  <a:cubicBezTo>
                    <a:pt x="9715" y="388"/>
                    <a:pt x="9701" y="453"/>
                    <a:pt x="9698" y="519"/>
                  </a:cubicBezTo>
                  <a:cubicBezTo>
                    <a:pt x="9561" y="408"/>
                    <a:pt x="9399" y="324"/>
                    <a:pt x="9239" y="245"/>
                  </a:cubicBezTo>
                  <a:cubicBezTo>
                    <a:pt x="9230" y="241"/>
                    <a:pt x="9220" y="239"/>
                    <a:pt x="9211" y="239"/>
                  </a:cubicBezTo>
                  <a:cubicBezTo>
                    <a:pt x="9187" y="239"/>
                    <a:pt x="9165" y="252"/>
                    <a:pt x="9158" y="278"/>
                  </a:cubicBezTo>
                  <a:cubicBezTo>
                    <a:pt x="9115" y="457"/>
                    <a:pt x="9208" y="642"/>
                    <a:pt x="9283" y="805"/>
                  </a:cubicBezTo>
                  <a:cubicBezTo>
                    <a:pt x="9199" y="816"/>
                    <a:pt x="9120" y="856"/>
                    <a:pt x="9050" y="901"/>
                  </a:cubicBezTo>
                  <a:cubicBezTo>
                    <a:pt x="9030" y="915"/>
                    <a:pt x="9013" y="930"/>
                    <a:pt x="8993" y="945"/>
                  </a:cubicBezTo>
                  <a:cubicBezTo>
                    <a:pt x="8955" y="761"/>
                    <a:pt x="8884" y="579"/>
                    <a:pt x="8775" y="431"/>
                  </a:cubicBezTo>
                  <a:cubicBezTo>
                    <a:pt x="8745" y="390"/>
                    <a:pt x="8713" y="374"/>
                    <a:pt x="8680" y="374"/>
                  </a:cubicBezTo>
                  <a:cubicBezTo>
                    <a:pt x="8597" y="374"/>
                    <a:pt x="8511" y="479"/>
                    <a:pt x="8462" y="545"/>
                  </a:cubicBezTo>
                  <a:cubicBezTo>
                    <a:pt x="8412" y="613"/>
                    <a:pt x="8371" y="688"/>
                    <a:pt x="8340" y="766"/>
                  </a:cubicBezTo>
                  <a:cubicBezTo>
                    <a:pt x="8320" y="759"/>
                    <a:pt x="8301" y="752"/>
                    <a:pt x="8285" y="746"/>
                  </a:cubicBezTo>
                  <a:cubicBezTo>
                    <a:pt x="8144" y="694"/>
                    <a:pt x="7996" y="663"/>
                    <a:pt x="7845" y="648"/>
                  </a:cubicBezTo>
                  <a:cubicBezTo>
                    <a:pt x="7792" y="643"/>
                    <a:pt x="7739" y="641"/>
                    <a:pt x="7685" y="641"/>
                  </a:cubicBezTo>
                  <a:cubicBezTo>
                    <a:pt x="7663" y="641"/>
                    <a:pt x="7641" y="641"/>
                    <a:pt x="7619" y="642"/>
                  </a:cubicBezTo>
                  <a:cubicBezTo>
                    <a:pt x="7557" y="645"/>
                    <a:pt x="7474" y="642"/>
                    <a:pt x="7455" y="715"/>
                  </a:cubicBezTo>
                  <a:cubicBezTo>
                    <a:pt x="7441" y="777"/>
                    <a:pt x="7474" y="857"/>
                    <a:pt x="7491" y="914"/>
                  </a:cubicBezTo>
                  <a:cubicBezTo>
                    <a:pt x="7511" y="982"/>
                    <a:pt x="7536" y="1048"/>
                    <a:pt x="7564" y="1112"/>
                  </a:cubicBezTo>
                  <a:cubicBezTo>
                    <a:pt x="7601" y="1198"/>
                    <a:pt x="7645" y="1279"/>
                    <a:pt x="7697" y="1357"/>
                  </a:cubicBezTo>
                  <a:cubicBezTo>
                    <a:pt x="7673" y="1363"/>
                    <a:pt x="7650" y="1368"/>
                    <a:pt x="7627" y="1372"/>
                  </a:cubicBezTo>
                  <a:cubicBezTo>
                    <a:pt x="7553" y="1388"/>
                    <a:pt x="7480" y="1404"/>
                    <a:pt x="7407" y="1420"/>
                  </a:cubicBezTo>
                  <a:cubicBezTo>
                    <a:pt x="7349" y="1431"/>
                    <a:pt x="7271" y="1436"/>
                    <a:pt x="7227" y="1479"/>
                  </a:cubicBezTo>
                  <a:cubicBezTo>
                    <a:pt x="7136" y="1570"/>
                    <a:pt x="7244" y="1696"/>
                    <a:pt x="7310" y="1764"/>
                  </a:cubicBezTo>
                  <a:cubicBezTo>
                    <a:pt x="7395" y="1855"/>
                    <a:pt x="7491" y="1938"/>
                    <a:pt x="7592" y="2012"/>
                  </a:cubicBezTo>
                  <a:cubicBezTo>
                    <a:pt x="7636" y="2044"/>
                    <a:pt x="7681" y="2071"/>
                    <a:pt x="7726" y="2100"/>
                  </a:cubicBezTo>
                  <a:cubicBezTo>
                    <a:pt x="7679" y="2174"/>
                    <a:pt x="7687" y="2276"/>
                    <a:pt x="7694" y="2359"/>
                  </a:cubicBezTo>
                  <a:cubicBezTo>
                    <a:pt x="7696" y="2374"/>
                    <a:pt x="7698" y="2388"/>
                    <a:pt x="7700" y="2402"/>
                  </a:cubicBezTo>
                  <a:cubicBezTo>
                    <a:pt x="7682" y="2395"/>
                    <a:pt x="7666" y="2385"/>
                    <a:pt x="7649" y="2379"/>
                  </a:cubicBezTo>
                  <a:cubicBezTo>
                    <a:pt x="7585" y="2351"/>
                    <a:pt x="7512" y="2317"/>
                    <a:pt x="7441" y="2302"/>
                  </a:cubicBezTo>
                  <a:cubicBezTo>
                    <a:pt x="7437" y="2247"/>
                    <a:pt x="7429" y="2193"/>
                    <a:pt x="7412" y="2143"/>
                  </a:cubicBezTo>
                  <a:cubicBezTo>
                    <a:pt x="7396" y="2096"/>
                    <a:pt x="7365" y="2050"/>
                    <a:pt x="7313" y="2038"/>
                  </a:cubicBezTo>
                  <a:cubicBezTo>
                    <a:pt x="7301" y="2034"/>
                    <a:pt x="7289" y="2033"/>
                    <a:pt x="7277" y="2033"/>
                  </a:cubicBezTo>
                  <a:cubicBezTo>
                    <a:pt x="7235" y="2033"/>
                    <a:pt x="7191" y="2049"/>
                    <a:pt x="7153" y="2064"/>
                  </a:cubicBezTo>
                  <a:cubicBezTo>
                    <a:pt x="7096" y="2084"/>
                    <a:pt x="7043" y="2110"/>
                    <a:pt x="6993" y="2140"/>
                  </a:cubicBezTo>
                  <a:cubicBezTo>
                    <a:pt x="6996" y="2038"/>
                    <a:pt x="6999" y="1933"/>
                    <a:pt x="6988" y="1831"/>
                  </a:cubicBezTo>
                  <a:cubicBezTo>
                    <a:pt x="6980" y="1757"/>
                    <a:pt x="6967" y="1683"/>
                    <a:pt x="6944" y="1612"/>
                  </a:cubicBezTo>
                  <a:cubicBezTo>
                    <a:pt x="6926" y="1553"/>
                    <a:pt x="6901" y="1459"/>
                    <a:pt x="6846" y="1422"/>
                  </a:cubicBezTo>
                  <a:cubicBezTo>
                    <a:pt x="6829" y="1410"/>
                    <a:pt x="6812" y="1405"/>
                    <a:pt x="6795" y="1405"/>
                  </a:cubicBezTo>
                  <a:cubicBezTo>
                    <a:pt x="6747" y="1405"/>
                    <a:pt x="6703" y="1449"/>
                    <a:pt x="6672" y="1485"/>
                  </a:cubicBezTo>
                  <a:cubicBezTo>
                    <a:pt x="6624" y="1539"/>
                    <a:pt x="6579" y="1599"/>
                    <a:pt x="6541" y="1659"/>
                  </a:cubicBezTo>
                  <a:cubicBezTo>
                    <a:pt x="6501" y="1721"/>
                    <a:pt x="6467" y="1787"/>
                    <a:pt x="6438" y="1854"/>
                  </a:cubicBezTo>
                  <a:cubicBezTo>
                    <a:pt x="6353" y="1748"/>
                    <a:pt x="6252" y="1654"/>
                    <a:pt x="6135" y="1581"/>
                  </a:cubicBezTo>
                  <a:cubicBezTo>
                    <a:pt x="6084" y="1549"/>
                    <a:pt x="6024" y="1509"/>
                    <a:pt x="5963" y="1507"/>
                  </a:cubicBezTo>
                  <a:cubicBezTo>
                    <a:pt x="5963" y="1507"/>
                    <a:pt x="5962" y="1507"/>
                    <a:pt x="5961" y="1507"/>
                  </a:cubicBezTo>
                  <a:cubicBezTo>
                    <a:pt x="5889" y="1507"/>
                    <a:pt x="5858" y="1570"/>
                    <a:pt x="5837" y="1631"/>
                  </a:cubicBezTo>
                  <a:cubicBezTo>
                    <a:pt x="5788" y="1773"/>
                    <a:pt x="5784" y="1924"/>
                    <a:pt x="5805" y="2071"/>
                  </a:cubicBezTo>
                  <a:cubicBezTo>
                    <a:pt x="5810" y="2110"/>
                    <a:pt x="5819" y="2147"/>
                    <a:pt x="5826" y="2185"/>
                  </a:cubicBezTo>
                  <a:cubicBezTo>
                    <a:pt x="5744" y="2229"/>
                    <a:pt x="5663" y="2282"/>
                    <a:pt x="5591" y="2342"/>
                  </a:cubicBezTo>
                  <a:cubicBezTo>
                    <a:pt x="5586" y="2345"/>
                    <a:pt x="5582" y="2351"/>
                    <a:pt x="5576" y="2355"/>
                  </a:cubicBezTo>
                  <a:cubicBezTo>
                    <a:pt x="5497" y="2124"/>
                    <a:pt x="5373" y="1910"/>
                    <a:pt x="5208" y="1726"/>
                  </a:cubicBezTo>
                  <a:cubicBezTo>
                    <a:pt x="5154" y="1665"/>
                    <a:pt x="5086" y="1583"/>
                    <a:pt x="5012" y="1544"/>
                  </a:cubicBezTo>
                  <a:cubicBezTo>
                    <a:pt x="4996" y="1536"/>
                    <a:pt x="4982" y="1533"/>
                    <a:pt x="4968" y="1533"/>
                  </a:cubicBezTo>
                  <a:cubicBezTo>
                    <a:pt x="4912" y="1533"/>
                    <a:pt x="4872" y="1591"/>
                    <a:pt x="4851" y="1643"/>
                  </a:cubicBezTo>
                  <a:cubicBezTo>
                    <a:pt x="4802" y="1769"/>
                    <a:pt x="4771" y="1899"/>
                    <a:pt x="4751" y="2032"/>
                  </a:cubicBezTo>
                  <a:cubicBezTo>
                    <a:pt x="4577" y="1963"/>
                    <a:pt x="4392" y="1920"/>
                    <a:pt x="4205" y="1910"/>
                  </a:cubicBezTo>
                  <a:cubicBezTo>
                    <a:pt x="4204" y="1910"/>
                    <a:pt x="4203" y="1910"/>
                    <a:pt x="4202" y="1910"/>
                  </a:cubicBezTo>
                  <a:cubicBezTo>
                    <a:pt x="4173" y="1910"/>
                    <a:pt x="4149" y="1937"/>
                    <a:pt x="4150" y="1964"/>
                  </a:cubicBezTo>
                  <a:cubicBezTo>
                    <a:pt x="4150" y="2116"/>
                    <a:pt x="4187" y="2263"/>
                    <a:pt x="4252" y="2398"/>
                  </a:cubicBezTo>
                  <a:cubicBezTo>
                    <a:pt x="4248" y="2401"/>
                    <a:pt x="4244" y="2402"/>
                    <a:pt x="4239" y="2405"/>
                  </a:cubicBezTo>
                  <a:cubicBezTo>
                    <a:pt x="4208" y="2421"/>
                    <a:pt x="4176" y="2439"/>
                    <a:pt x="4147" y="2459"/>
                  </a:cubicBezTo>
                  <a:cubicBezTo>
                    <a:pt x="4132" y="2353"/>
                    <a:pt x="4104" y="2247"/>
                    <a:pt x="4064" y="2147"/>
                  </a:cubicBezTo>
                  <a:cubicBezTo>
                    <a:pt x="4034" y="2070"/>
                    <a:pt x="3997" y="1996"/>
                    <a:pt x="3954" y="1927"/>
                  </a:cubicBezTo>
                  <a:cubicBezTo>
                    <a:pt x="3923" y="1877"/>
                    <a:pt x="3884" y="1828"/>
                    <a:pt x="3829" y="1828"/>
                  </a:cubicBezTo>
                  <a:cubicBezTo>
                    <a:pt x="3815" y="1828"/>
                    <a:pt x="3799" y="1831"/>
                    <a:pt x="3783" y="1838"/>
                  </a:cubicBezTo>
                  <a:cubicBezTo>
                    <a:pt x="3648" y="1897"/>
                    <a:pt x="3521" y="2007"/>
                    <a:pt x="3416" y="2107"/>
                  </a:cubicBezTo>
                  <a:cubicBezTo>
                    <a:pt x="3347" y="2174"/>
                    <a:pt x="3284" y="2244"/>
                    <a:pt x="3226" y="2319"/>
                  </a:cubicBezTo>
                  <a:cubicBezTo>
                    <a:pt x="3220" y="2282"/>
                    <a:pt x="3214" y="2245"/>
                    <a:pt x="3204" y="2208"/>
                  </a:cubicBezTo>
                  <a:cubicBezTo>
                    <a:pt x="3187" y="2135"/>
                    <a:pt x="3164" y="2064"/>
                    <a:pt x="3137" y="1992"/>
                  </a:cubicBezTo>
                  <a:cubicBezTo>
                    <a:pt x="3116" y="1938"/>
                    <a:pt x="3094" y="1871"/>
                    <a:pt x="3042" y="1838"/>
                  </a:cubicBezTo>
                  <a:cubicBezTo>
                    <a:pt x="3022" y="1826"/>
                    <a:pt x="3003" y="1821"/>
                    <a:pt x="2984" y="1821"/>
                  </a:cubicBezTo>
                  <a:cubicBezTo>
                    <a:pt x="2945" y="1821"/>
                    <a:pt x="2908" y="1841"/>
                    <a:pt x="2874" y="1866"/>
                  </a:cubicBezTo>
                  <a:cubicBezTo>
                    <a:pt x="2821" y="1906"/>
                    <a:pt x="2777" y="1950"/>
                    <a:pt x="2737" y="2003"/>
                  </a:cubicBezTo>
                  <a:cubicBezTo>
                    <a:pt x="2723" y="2023"/>
                    <a:pt x="2710" y="2044"/>
                    <a:pt x="2697" y="2065"/>
                  </a:cubicBezTo>
                  <a:cubicBezTo>
                    <a:pt x="2535" y="1760"/>
                    <a:pt x="2256" y="1521"/>
                    <a:pt x="1992" y="1301"/>
                  </a:cubicBezTo>
                  <a:cubicBezTo>
                    <a:pt x="1979" y="1290"/>
                    <a:pt x="1966" y="1285"/>
                    <a:pt x="1952" y="1285"/>
                  </a:cubicBezTo>
                  <a:cubicBezTo>
                    <a:pt x="1939" y="1285"/>
                    <a:pt x="1926" y="1290"/>
                    <a:pt x="1914" y="1301"/>
                  </a:cubicBezTo>
                  <a:cubicBezTo>
                    <a:pt x="1727" y="1458"/>
                    <a:pt x="1732" y="1732"/>
                    <a:pt x="1745" y="1953"/>
                  </a:cubicBezTo>
                  <a:cubicBezTo>
                    <a:pt x="1755" y="2145"/>
                    <a:pt x="1787" y="2335"/>
                    <a:pt x="1835" y="2523"/>
                  </a:cubicBezTo>
                  <a:cubicBezTo>
                    <a:pt x="1792" y="2503"/>
                    <a:pt x="1749" y="2487"/>
                    <a:pt x="1706" y="2487"/>
                  </a:cubicBezTo>
                  <a:cubicBezTo>
                    <a:pt x="1680" y="2487"/>
                    <a:pt x="1655" y="2493"/>
                    <a:pt x="1630" y="2507"/>
                  </a:cubicBezTo>
                  <a:cubicBezTo>
                    <a:pt x="1542" y="2558"/>
                    <a:pt x="1507" y="2675"/>
                    <a:pt x="1493" y="2770"/>
                  </a:cubicBezTo>
                  <a:cubicBezTo>
                    <a:pt x="1486" y="2819"/>
                    <a:pt x="1486" y="2866"/>
                    <a:pt x="1488" y="2914"/>
                  </a:cubicBezTo>
                  <a:cubicBezTo>
                    <a:pt x="1369" y="2894"/>
                    <a:pt x="1247" y="2887"/>
                    <a:pt x="1124" y="2887"/>
                  </a:cubicBezTo>
                  <a:cubicBezTo>
                    <a:pt x="968" y="2887"/>
                    <a:pt x="812" y="2899"/>
                    <a:pt x="660" y="2914"/>
                  </a:cubicBezTo>
                  <a:cubicBezTo>
                    <a:pt x="626" y="2918"/>
                    <a:pt x="597" y="2946"/>
                    <a:pt x="607" y="2982"/>
                  </a:cubicBezTo>
                  <a:cubicBezTo>
                    <a:pt x="742" y="3429"/>
                    <a:pt x="1090" y="3795"/>
                    <a:pt x="1522" y="3962"/>
                  </a:cubicBezTo>
                  <a:cubicBezTo>
                    <a:pt x="1487" y="3984"/>
                    <a:pt x="1453" y="4008"/>
                    <a:pt x="1419" y="4034"/>
                  </a:cubicBezTo>
                  <a:cubicBezTo>
                    <a:pt x="1287" y="4136"/>
                    <a:pt x="1168" y="4277"/>
                    <a:pt x="1197" y="4453"/>
                  </a:cubicBezTo>
                  <a:cubicBezTo>
                    <a:pt x="1201" y="4477"/>
                    <a:pt x="1227" y="4491"/>
                    <a:pt x="1249" y="4493"/>
                  </a:cubicBezTo>
                  <a:cubicBezTo>
                    <a:pt x="1285" y="4495"/>
                    <a:pt x="1320" y="4496"/>
                    <a:pt x="1355" y="4496"/>
                  </a:cubicBezTo>
                  <a:cubicBezTo>
                    <a:pt x="1432" y="4496"/>
                    <a:pt x="1509" y="4491"/>
                    <a:pt x="1585" y="4484"/>
                  </a:cubicBezTo>
                  <a:lnTo>
                    <a:pt x="1585" y="4484"/>
                  </a:lnTo>
                  <a:cubicBezTo>
                    <a:pt x="1565" y="4535"/>
                    <a:pt x="1548" y="4586"/>
                    <a:pt x="1532" y="4637"/>
                  </a:cubicBezTo>
                  <a:cubicBezTo>
                    <a:pt x="1521" y="4674"/>
                    <a:pt x="1551" y="4707"/>
                    <a:pt x="1586" y="4707"/>
                  </a:cubicBezTo>
                  <a:cubicBezTo>
                    <a:pt x="1590" y="4707"/>
                    <a:pt x="1594" y="4706"/>
                    <a:pt x="1598" y="4705"/>
                  </a:cubicBezTo>
                  <a:cubicBezTo>
                    <a:pt x="1614" y="4701"/>
                    <a:pt x="1629" y="4700"/>
                    <a:pt x="1645" y="4695"/>
                  </a:cubicBezTo>
                  <a:lnTo>
                    <a:pt x="1645" y="4695"/>
                  </a:lnTo>
                  <a:cubicBezTo>
                    <a:pt x="1635" y="4747"/>
                    <a:pt x="1658" y="4801"/>
                    <a:pt x="1685" y="4846"/>
                  </a:cubicBezTo>
                  <a:cubicBezTo>
                    <a:pt x="1686" y="4847"/>
                    <a:pt x="1686" y="4848"/>
                    <a:pt x="1687" y="4849"/>
                  </a:cubicBezTo>
                  <a:cubicBezTo>
                    <a:pt x="1603" y="4849"/>
                    <a:pt x="1519" y="4853"/>
                    <a:pt x="1437" y="4863"/>
                  </a:cubicBezTo>
                  <a:cubicBezTo>
                    <a:pt x="1406" y="4867"/>
                    <a:pt x="1384" y="4885"/>
                    <a:pt x="1382" y="4917"/>
                  </a:cubicBezTo>
                  <a:cubicBezTo>
                    <a:pt x="1380" y="4974"/>
                    <a:pt x="1393" y="5031"/>
                    <a:pt x="1416" y="5083"/>
                  </a:cubicBezTo>
                  <a:lnTo>
                    <a:pt x="1324" y="5102"/>
                  </a:lnTo>
                  <a:cubicBezTo>
                    <a:pt x="1258" y="5117"/>
                    <a:pt x="1190" y="5129"/>
                    <a:pt x="1121" y="5132"/>
                  </a:cubicBezTo>
                  <a:cubicBezTo>
                    <a:pt x="1113" y="5132"/>
                    <a:pt x="1104" y="5132"/>
                    <a:pt x="1096" y="5132"/>
                  </a:cubicBezTo>
                  <a:cubicBezTo>
                    <a:pt x="1070" y="5132"/>
                    <a:pt x="1044" y="5131"/>
                    <a:pt x="1018" y="5128"/>
                  </a:cubicBezTo>
                  <a:cubicBezTo>
                    <a:pt x="1001" y="5125"/>
                    <a:pt x="983" y="5122"/>
                    <a:pt x="965" y="5122"/>
                  </a:cubicBezTo>
                  <a:cubicBezTo>
                    <a:pt x="953" y="5122"/>
                    <a:pt x="941" y="5123"/>
                    <a:pt x="929" y="5128"/>
                  </a:cubicBezTo>
                  <a:cubicBezTo>
                    <a:pt x="876" y="5148"/>
                    <a:pt x="855" y="5208"/>
                    <a:pt x="871" y="5260"/>
                  </a:cubicBezTo>
                  <a:cubicBezTo>
                    <a:pt x="887" y="5313"/>
                    <a:pt x="942" y="5350"/>
                    <a:pt x="982" y="5384"/>
                  </a:cubicBezTo>
                  <a:cubicBezTo>
                    <a:pt x="1069" y="5450"/>
                    <a:pt x="1163" y="5506"/>
                    <a:pt x="1263" y="5551"/>
                  </a:cubicBezTo>
                  <a:cubicBezTo>
                    <a:pt x="1260" y="5553"/>
                    <a:pt x="1259" y="5555"/>
                    <a:pt x="1256" y="5556"/>
                  </a:cubicBezTo>
                  <a:cubicBezTo>
                    <a:pt x="1197" y="5607"/>
                    <a:pt x="1147" y="5667"/>
                    <a:pt x="1106" y="5733"/>
                  </a:cubicBezTo>
                  <a:cubicBezTo>
                    <a:pt x="1080" y="5685"/>
                    <a:pt x="1053" y="5639"/>
                    <a:pt x="1027" y="5592"/>
                  </a:cubicBezTo>
                  <a:cubicBezTo>
                    <a:pt x="1017" y="5574"/>
                    <a:pt x="999" y="5565"/>
                    <a:pt x="980" y="5565"/>
                  </a:cubicBezTo>
                  <a:cubicBezTo>
                    <a:pt x="966" y="5565"/>
                    <a:pt x="952" y="5570"/>
                    <a:pt x="942" y="5581"/>
                  </a:cubicBezTo>
                  <a:cubicBezTo>
                    <a:pt x="899" y="5622"/>
                    <a:pt x="863" y="5670"/>
                    <a:pt x="834" y="5721"/>
                  </a:cubicBezTo>
                  <a:cubicBezTo>
                    <a:pt x="783" y="5698"/>
                    <a:pt x="731" y="5680"/>
                    <a:pt x="679" y="5655"/>
                  </a:cubicBezTo>
                  <a:cubicBezTo>
                    <a:pt x="584" y="5609"/>
                    <a:pt x="499" y="5548"/>
                    <a:pt x="422" y="5476"/>
                  </a:cubicBezTo>
                  <a:cubicBezTo>
                    <a:pt x="411" y="5465"/>
                    <a:pt x="397" y="5460"/>
                    <a:pt x="384" y="5460"/>
                  </a:cubicBezTo>
                  <a:cubicBezTo>
                    <a:pt x="356" y="5460"/>
                    <a:pt x="328" y="5481"/>
                    <a:pt x="328" y="5514"/>
                  </a:cubicBezTo>
                  <a:cubicBezTo>
                    <a:pt x="327" y="5751"/>
                    <a:pt x="362" y="6017"/>
                    <a:pt x="537" y="6191"/>
                  </a:cubicBezTo>
                  <a:cubicBezTo>
                    <a:pt x="516" y="6244"/>
                    <a:pt x="506" y="6301"/>
                    <a:pt x="511" y="6357"/>
                  </a:cubicBezTo>
                  <a:cubicBezTo>
                    <a:pt x="357" y="6389"/>
                    <a:pt x="205" y="6425"/>
                    <a:pt x="53" y="6466"/>
                  </a:cubicBezTo>
                  <a:cubicBezTo>
                    <a:pt x="21" y="6475"/>
                    <a:pt x="0" y="6517"/>
                    <a:pt x="20" y="6546"/>
                  </a:cubicBezTo>
                  <a:cubicBezTo>
                    <a:pt x="105" y="6668"/>
                    <a:pt x="230" y="6760"/>
                    <a:pt x="370" y="6804"/>
                  </a:cubicBezTo>
                  <a:cubicBezTo>
                    <a:pt x="327" y="6920"/>
                    <a:pt x="328" y="7051"/>
                    <a:pt x="327" y="7177"/>
                  </a:cubicBezTo>
                  <a:cubicBezTo>
                    <a:pt x="327" y="7230"/>
                    <a:pt x="326" y="7283"/>
                    <a:pt x="326" y="7335"/>
                  </a:cubicBezTo>
                  <a:cubicBezTo>
                    <a:pt x="326" y="7383"/>
                    <a:pt x="316" y="7440"/>
                    <a:pt x="327" y="7485"/>
                  </a:cubicBezTo>
                  <a:cubicBezTo>
                    <a:pt x="339" y="7538"/>
                    <a:pt x="376" y="7554"/>
                    <a:pt x="417" y="7554"/>
                  </a:cubicBezTo>
                  <a:cubicBezTo>
                    <a:pt x="450" y="7554"/>
                    <a:pt x="485" y="7545"/>
                    <a:pt x="515" y="7536"/>
                  </a:cubicBezTo>
                  <a:cubicBezTo>
                    <a:pt x="699" y="7482"/>
                    <a:pt x="874" y="7403"/>
                    <a:pt x="1037" y="7305"/>
                  </a:cubicBezTo>
                  <a:cubicBezTo>
                    <a:pt x="1039" y="7310"/>
                    <a:pt x="1040" y="7317"/>
                    <a:pt x="1042" y="7322"/>
                  </a:cubicBezTo>
                  <a:cubicBezTo>
                    <a:pt x="1065" y="7400"/>
                    <a:pt x="1103" y="7498"/>
                    <a:pt x="1195" y="7516"/>
                  </a:cubicBezTo>
                  <a:cubicBezTo>
                    <a:pt x="1205" y="7518"/>
                    <a:pt x="1216" y="7519"/>
                    <a:pt x="1226" y="7519"/>
                  </a:cubicBezTo>
                  <a:cubicBezTo>
                    <a:pt x="1277" y="7519"/>
                    <a:pt x="1322" y="7492"/>
                    <a:pt x="1361" y="7458"/>
                  </a:cubicBezTo>
                  <a:lnTo>
                    <a:pt x="1361" y="7458"/>
                  </a:lnTo>
                  <a:cubicBezTo>
                    <a:pt x="1343" y="7500"/>
                    <a:pt x="1330" y="7545"/>
                    <a:pt x="1326" y="7590"/>
                  </a:cubicBezTo>
                  <a:cubicBezTo>
                    <a:pt x="1321" y="7663"/>
                    <a:pt x="1363" y="7748"/>
                    <a:pt x="1439" y="7767"/>
                  </a:cubicBezTo>
                  <a:cubicBezTo>
                    <a:pt x="1450" y="7769"/>
                    <a:pt x="1460" y="7770"/>
                    <a:pt x="1469" y="7770"/>
                  </a:cubicBezTo>
                  <a:cubicBezTo>
                    <a:pt x="1486" y="7770"/>
                    <a:pt x="1501" y="7767"/>
                    <a:pt x="1516" y="7763"/>
                  </a:cubicBezTo>
                  <a:lnTo>
                    <a:pt x="1516" y="7763"/>
                  </a:lnTo>
                  <a:cubicBezTo>
                    <a:pt x="1507" y="7774"/>
                    <a:pt x="1498" y="7788"/>
                    <a:pt x="1488" y="7798"/>
                  </a:cubicBezTo>
                  <a:cubicBezTo>
                    <a:pt x="1453" y="7832"/>
                    <a:pt x="1480" y="7890"/>
                    <a:pt x="1527" y="7891"/>
                  </a:cubicBezTo>
                  <a:cubicBezTo>
                    <a:pt x="1567" y="7893"/>
                    <a:pt x="1608" y="7893"/>
                    <a:pt x="1649" y="7893"/>
                  </a:cubicBezTo>
                  <a:cubicBezTo>
                    <a:pt x="1696" y="7893"/>
                    <a:pt x="1743" y="7892"/>
                    <a:pt x="1790" y="7890"/>
                  </a:cubicBezTo>
                  <a:lnTo>
                    <a:pt x="1790" y="7890"/>
                  </a:lnTo>
                  <a:cubicBezTo>
                    <a:pt x="1783" y="7911"/>
                    <a:pt x="1775" y="7931"/>
                    <a:pt x="1770" y="7952"/>
                  </a:cubicBezTo>
                  <a:cubicBezTo>
                    <a:pt x="1762" y="7983"/>
                    <a:pt x="1780" y="8009"/>
                    <a:pt x="1808" y="8020"/>
                  </a:cubicBezTo>
                  <a:cubicBezTo>
                    <a:pt x="1847" y="8034"/>
                    <a:pt x="1887" y="8041"/>
                    <a:pt x="1928" y="8041"/>
                  </a:cubicBezTo>
                  <a:cubicBezTo>
                    <a:pt x="1993" y="8041"/>
                    <a:pt x="2059" y="8024"/>
                    <a:pt x="2118" y="7996"/>
                  </a:cubicBezTo>
                  <a:cubicBezTo>
                    <a:pt x="2123" y="8060"/>
                    <a:pt x="2136" y="8123"/>
                    <a:pt x="2157" y="8184"/>
                  </a:cubicBezTo>
                  <a:cubicBezTo>
                    <a:pt x="2173" y="8232"/>
                    <a:pt x="2194" y="8278"/>
                    <a:pt x="2218" y="8321"/>
                  </a:cubicBezTo>
                  <a:cubicBezTo>
                    <a:pt x="2240" y="8359"/>
                    <a:pt x="2266" y="8400"/>
                    <a:pt x="2304" y="8424"/>
                  </a:cubicBezTo>
                  <a:cubicBezTo>
                    <a:pt x="2324" y="8436"/>
                    <a:pt x="2343" y="8441"/>
                    <a:pt x="2361" y="8441"/>
                  </a:cubicBezTo>
                  <a:cubicBezTo>
                    <a:pt x="2434" y="8441"/>
                    <a:pt x="2486" y="8353"/>
                    <a:pt x="2521" y="8291"/>
                  </a:cubicBezTo>
                  <a:cubicBezTo>
                    <a:pt x="2547" y="8244"/>
                    <a:pt x="2570" y="8196"/>
                    <a:pt x="2588" y="8147"/>
                  </a:cubicBezTo>
                  <a:cubicBezTo>
                    <a:pt x="2595" y="8155"/>
                    <a:pt x="2600" y="8162"/>
                    <a:pt x="2607" y="8169"/>
                  </a:cubicBezTo>
                  <a:cubicBezTo>
                    <a:pt x="2628" y="8195"/>
                    <a:pt x="2647" y="8225"/>
                    <a:pt x="2676" y="8242"/>
                  </a:cubicBezTo>
                  <a:cubicBezTo>
                    <a:pt x="2678" y="8243"/>
                    <a:pt x="2681" y="8244"/>
                    <a:pt x="2682" y="8246"/>
                  </a:cubicBezTo>
                  <a:cubicBezTo>
                    <a:pt x="2676" y="8347"/>
                    <a:pt x="2762" y="8411"/>
                    <a:pt x="2857" y="8424"/>
                  </a:cubicBezTo>
                  <a:cubicBezTo>
                    <a:pt x="2872" y="8426"/>
                    <a:pt x="2886" y="8427"/>
                    <a:pt x="2901" y="8427"/>
                  </a:cubicBezTo>
                  <a:cubicBezTo>
                    <a:pt x="2969" y="8427"/>
                    <a:pt x="3034" y="8403"/>
                    <a:pt x="3092" y="8368"/>
                  </a:cubicBezTo>
                  <a:cubicBezTo>
                    <a:pt x="3114" y="8470"/>
                    <a:pt x="3151" y="8570"/>
                    <a:pt x="3229" y="8644"/>
                  </a:cubicBezTo>
                  <a:cubicBezTo>
                    <a:pt x="3256" y="8670"/>
                    <a:pt x="3289" y="8696"/>
                    <a:pt x="3327" y="8696"/>
                  </a:cubicBezTo>
                  <a:cubicBezTo>
                    <a:pt x="3337" y="8696"/>
                    <a:pt x="3347" y="8694"/>
                    <a:pt x="3357" y="8690"/>
                  </a:cubicBezTo>
                  <a:cubicBezTo>
                    <a:pt x="3401" y="8674"/>
                    <a:pt x="3427" y="8623"/>
                    <a:pt x="3451" y="8586"/>
                  </a:cubicBezTo>
                  <a:cubicBezTo>
                    <a:pt x="3489" y="8528"/>
                    <a:pt x="3521" y="8469"/>
                    <a:pt x="3556" y="8410"/>
                  </a:cubicBezTo>
                  <a:cubicBezTo>
                    <a:pt x="3642" y="8536"/>
                    <a:pt x="3760" y="8652"/>
                    <a:pt x="3910" y="8679"/>
                  </a:cubicBezTo>
                  <a:cubicBezTo>
                    <a:pt x="3926" y="8681"/>
                    <a:pt x="3942" y="8683"/>
                    <a:pt x="3959" y="8683"/>
                  </a:cubicBezTo>
                  <a:cubicBezTo>
                    <a:pt x="3994" y="8683"/>
                    <a:pt x="4030" y="8675"/>
                    <a:pt x="4059" y="8654"/>
                  </a:cubicBezTo>
                  <a:cubicBezTo>
                    <a:pt x="4102" y="8624"/>
                    <a:pt x="4127" y="8574"/>
                    <a:pt x="4150" y="8528"/>
                  </a:cubicBezTo>
                  <a:cubicBezTo>
                    <a:pt x="4178" y="8475"/>
                    <a:pt x="4201" y="8421"/>
                    <a:pt x="4226" y="8366"/>
                  </a:cubicBezTo>
                  <a:cubicBezTo>
                    <a:pt x="4233" y="8370"/>
                    <a:pt x="4239" y="8375"/>
                    <a:pt x="4249" y="8379"/>
                  </a:cubicBezTo>
                  <a:cubicBezTo>
                    <a:pt x="4264" y="8384"/>
                    <a:pt x="4278" y="8386"/>
                    <a:pt x="4293" y="8386"/>
                  </a:cubicBezTo>
                  <a:cubicBezTo>
                    <a:pt x="4345" y="8386"/>
                    <a:pt x="4396" y="8360"/>
                    <a:pt x="4434" y="8328"/>
                  </a:cubicBezTo>
                  <a:cubicBezTo>
                    <a:pt x="4484" y="8289"/>
                    <a:pt x="4522" y="8231"/>
                    <a:pt x="4547" y="8173"/>
                  </a:cubicBezTo>
                  <a:cubicBezTo>
                    <a:pt x="4554" y="8157"/>
                    <a:pt x="4560" y="8139"/>
                    <a:pt x="4565" y="8122"/>
                  </a:cubicBezTo>
                  <a:cubicBezTo>
                    <a:pt x="4708" y="8242"/>
                    <a:pt x="4893" y="8313"/>
                    <a:pt x="5081" y="8313"/>
                  </a:cubicBezTo>
                  <a:cubicBezTo>
                    <a:pt x="5101" y="8313"/>
                    <a:pt x="5121" y="8312"/>
                    <a:pt x="5141" y="8311"/>
                  </a:cubicBezTo>
                  <a:cubicBezTo>
                    <a:pt x="5171" y="8308"/>
                    <a:pt x="5196" y="8289"/>
                    <a:pt x="5196" y="8257"/>
                  </a:cubicBezTo>
                  <a:cubicBezTo>
                    <a:pt x="5198" y="8143"/>
                    <a:pt x="5175" y="8030"/>
                    <a:pt x="5129" y="7926"/>
                  </a:cubicBezTo>
                  <a:lnTo>
                    <a:pt x="5129" y="7926"/>
                  </a:lnTo>
                  <a:cubicBezTo>
                    <a:pt x="5201" y="7941"/>
                    <a:pt x="5273" y="7949"/>
                    <a:pt x="5347" y="7949"/>
                  </a:cubicBezTo>
                  <a:cubicBezTo>
                    <a:pt x="5360" y="7949"/>
                    <a:pt x="5373" y="7949"/>
                    <a:pt x="5387" y="7948"/>
                  </a:cubicBezTo>
                  <a:cubicBezTo>
                    <a:pt x="5414" y="7947"/>
                    <a:pt x="5443" y="7925"/>
                    <a:pt x="5440" y="7894"/>
                  </a:cubicBezTo>
                  <a:cubicBezTo>
                    <a:pt x="5436" y="7831"/>
                    <a:pt x="5430" y="7769"/>
                    <a:pt x="5420" y="7706"/>
                  </a:cubicBezTo>
                  <a:lnTo>
                    <a:pt x="5420" y="7706"/>
                  </a:lnTo>
                  <a:cubicBezTo>
                    <a:pt x="5431" y="7709"/>
                    <a:pt x="5443" y="7711"/>
                    <a:pt x="5455" y="7711"/>
                  </a:cubicBezTo>
                  <a:cubicBezTo>
                    <a:pt x="5489" y="7711"/>
                    <a:pt x="5520" y="7696"/>
                    <a:pt x="5544" y="7672"/>
                  </a:cubicBezTo>
                  <a:cubicBezTo>
                    <a:pt x="5568" y="7643"/>
                    <a:pt x="5578" y="7610"/>
                    <a:pt x="5584" y="7574"/>
                  </a:cubicBezTo>
                  <a:cubicBezTo>
                    <a:pt x="5615" y="7620"/>
                    <a:pt x="5668" y="7693"/>
                    <a:pt x="5729" y="7693"/>
                  </a:cubicBezTo>
                  <a:cubicBezTo>
                    <a:pt x="5743" y="7693"/>
                    <a:pt x="5757" y="7689"/>
                    <a:pt x="5771" y="7680"/>
                  </a:cubicBezTo>
                  <a:cubicBezTo>
                    <a:pt x="5803" y="7662"/>
                    <a:pt x="5823" y="7625"/>
                    <a:pt x="5840" y="7594"/>
                  </a:cubicBezTo>
                  <a:lnTo>
                    <a:pt x="5844" y="7585"/>
                  </a:lnTo>
                  <a:cubicBezTo>
                    <a:pt x="5955" y="7801"/>
                    <a:pt x="6184" y="7941"/>
                    <a:pt x="6423" y="7941"/>
                  </a:cubicBezTo>
                  <a:cubicBezTo>
                    <a:pt x="6461" y="7941"/>
                    <a:pt x="6499" y="7937"/>
                    <a:pt x="6537" y="7930"/>
                  </a:cubicBezTo>
                  <a:cubicBezTo>
                    <a:pt x="6559" y="7926"/>
                    <a:pt x="6578" y="7900"/>
                    <a:pt x="6577" y="7877"/>
                  </a:cubicBezTo>
                  <a:cubicBezTo>
                    <a:pt x="6574" y="7764"/>
                    <a:pt x="6556" y="7653"/>
                    <a:pt x="6525" y="7545"/>
                  </a:cubicBezTo>
                  <a:lnTo>
                    <a:pt x="6525" y="7545"/>
                  </a:lnTo>
                  <a:cubicBezTo>
                    <a:pt x="6534" y="7547"/>
                    <a:pt x="6542" y="7552"/>
                    <a:pt x="6551" y="7554"/>
                  </a:cubicBezTo>
                  <a:cubicBezTo>
                    <a:pt x="6579" y="7563"/>
                    <a:pt x="6611" y="7577"/>
                    <a:pt x="6643" y="7577"/>
                  </a:cubicBezTo>
                  <a:cubicBezTo>
                    <a:pt x="6649" y="7577"/>
                    <a:pt x="6655" y="7576"/>
                    <a:pt x="6661" y="7575"/>
                  </a:cubicBezTo>
                  <a:cubicBezTo>
                    <a:pt x="6709" y="7567"/>
                    <a:pt x="6724" y="7529"/>
                    <a:pt x="6736" y="7489"/>
                  </a:cubicBezTo>
                  <a:cubicBezTo>
                    <a:pt x="6740" y="7505"/>
                    <a:pt x="6746" y="7520"/>
                    <a:pt x="6752" y="7536"/>
                  </a:cubicBezTo>
                  <a:cubicBezTo>
                    <a:pt x="6782" y="7603"/>
                    <a:pt x="6854" y="7693"/>
                    <a:pt x="6936" y="7693"/>
                  </a:cubicBezTo>
                  <a:cubicBezTo>
                    <a:pt x="6938" y="7693"/>
                    <a:pt x="6939" y="7693"/>
                    <a:pt x="6941" y="7693"/>
                  </a:cubicBezTo>
                  <a:cubicBezTo>
                    <a:pt x="6990" y="7690"/>
                    <a:pt x="7025" y="7647"/>
                    <a:pt x="7057" y="7612"/>
                  </a:cubicBezTo>
                  <a:cubicBezTo>
                    <a:pt x="7073" y="7594"/>
                    <a:pt x="7088" y="7574"/>
                    <a:pt x="7104" y="7556"/>
                  </a:cubicBezTo>
                  <a:cubicBezTo>
                    <a:pt x="7141" y="7747"/>
                    <a:pt x="7267" y="7921"/>
                    <a:pt x="7442" y="8005"/>
                  </a:cubicBezTo>
                  <a:cubicBezTo>
                    <a:pt x="7452" y="8009"/>
                    <a:pt x="7461" y="8012"/>
                    <a:pt x="7470" y="8012"/>
                  </a:cubicBezTo>
                  <a:cubicBezTo>
                    <a:pt x="7493" y="8012"/>
                    <a:pt x="7514" y="7997"/>
                    <a:pt x="7523" y="7972"/>
                  </a:cubicBezTo>
                  <a:cubicBezTo>
                    <a:pt x="7545" y="7909"/>
                    <a:pt x="7571" y="7848"/>
                    <a:pt x="7601" y="7789"/>
                  </a:cubicBezTo>
                  <a:cubicBezTo>
                    <a:pt x="7613" y="7810"/>
                    <a:pt x="7628" y="7831"/>
                    <a:pt x="7645" y="7851"/>
                  </a:cubicBezTo>
                  <a:cubicBezTo>
                    <a:pt x="7673" y="7884"/>
                    <a:pt x="7706" y="7911"/>
                    <a:pt x="7742" y="7936"/>
                  </a:cubicBezTo>
                  <a:cubicBezTo>
                    <a:pt x="7776" y="7960"/>
                    <a:pt x="7821" y="7986"/>
                    <a:pt x="7864" y="7986"/>
                  </a:cubicBezTo>
                  <a:cubicBezTo>
                    <a:pt x="7870" y="7986"/>
                    <a:pt x="7875" y="7986"/>
                    <a:pt x="7881" y="7985"/>
                  </a:cubicBezTo>
                  <a:cubicBezTo>
                    <a:pt x="7911" y="7980"/>
                    <a:pt x="7930" y="7964"/>
                    <a:pt x="7945" y="7943"/>
                  </a:cubicBezTo>
                  <a:cubicBezTo>
                    <a:pt x="7963" y="7991"/>
                    <a:pt x="7982" y="8039"/>
                    <a:pt x="8013" y="8083"/>
                  </a:cubicBezTo>
                  <a:cubicBezTo>
                    <a:pt x="8085" y="8183"/>
                    <a:pt x="8196" y="8261"/>
                    <a:pt x="8321" y="8261"/>
                  </a:cubicBezTo>
                  <a:cubicBezTo>
                    <a:pt x="8331" y="8261"/>
                    <a:pt x="8340" y="8261"/>
                    <a:pt x="8349" y="8260"/>
                  </a:cubicBezTo>
                  <a:cubicBezTo>
                    <a:pt x="8371" y="8259"/>
                    <a:pt x="8398" y="8244"/>
                    <a:pt x="8402" y="8221"/>
                  </a:cubicBezTo>
                  <a:cubicBezTo>
                    <a:pt x="8429" y="8069"/>
                    <a:pt x="8476" y="7923"/>
                    <a:pt x="8536" y="7783"/>
                  </a:cubicBezTo>
                  <a:cubicBezTo>
                    <a:pt x="8540" y="7825"/>
                    <a:pt x="8546" y="7867"/>
                    <a:pt x="8558" y="7907"/>
                  </a:cubicBezTo>
                  <a:cubicBezTo>
                    <a:pt x="8577" y="7986"/>
                    <a:pt x="8606" y="8090"/>
                    <a:pt x="8697" y="8110"/>
                  </a:cubicBezTo>
                  <a:cubicBezTo>
                    <a:pt x="8710" y="8113"/>
                    <a:pt x="8724" y="8114"/>
                    <a:pt x="8738" y="8114"/>
                  </a:cubicBezTo>
                  <a:cubicBezTo>
                    <a:pt x="8778" y="8114"/>
                    <a:pt x="8818" y="8103"/>
                    <a:pt x="8855" y="8086"/>
                  </a:cubicBezTo>
                  <a:cubicBezTo>
                    <a:pt x="8855" y="8120"/>
                    <a:pt x="8865" y="8152"/>
                    <a:pt x="8891" y="8181"/>
                  </a:cubicBezTo>
                  <a:cubicBezTo>
                    <a:pt x="8933" y="8230"/>
                    <a:pt x="8992" y="8246"/>
                    <a:pt x="9053" y="8246"/>
                  </a:cubicBezTo>
                  <a:cubicBezTo>
                    <a:pt x="9106" y="8246"/>
                    <a:pt x="9162" y="8233"/>
                    <a:pt x="9210" y="8221"/>
                  </a:cubicBezTo>
                  <a:cubicBezTo>
                    <a:pt x="9303" y="8196"/>
                    <a:pt x="9392" y="8155"/>
                    <a:pt x="9472" y="8101"/>
                  </a:cubicBezTo>
                  <a:cubicBezTo>
                    <a:pt x="9492" y="8169"/>
                    <a:pt x="9521" y="8234"/>
                    <a:pt x="9564" y="8291"/>
                  </a:cubicBezTo>
                  <a:cubicBezTo>
                    <a:pt x="9640" y="8390"/>
                    <a:pt x="9757" y="8465"/>
                    <a:pt x="9883" y="8465"/>
                  </a:cubicBezTo>
                  <a:cubicBezTo>
                    <a:pt x="9890" y="8465"/>
                    <a:pt x="9898" y="8465"/>
                    <a:pt x="9905" y="8465"/>
                  </a:cubicBezTo>
                  <a:cubicBezTo>
                    <a:pt x="9931" y="8464"/>
                    <a:pt x="9951" y="8449"/>
                    <a:pt x="9958" y="8426"/>
                  </a:cubicBezTo>
                  <a:cubicBezTo>
                    <a:pt x="9963" y="8410"/>
                    <a:pt x="9967" y="8394"/>
                    <a:pt x="9970" y="8378"/>
                  </a:cubicBezTo>
                  <a:cubicBezTo>
                    <a:pt x="10054" y="8526"/>
                    <a:pt x="10201" y="8638"/>
                    <a:pt x="10373" y="8663"/>
                  </a:cubicBezTo>
                  <a:cubicBezTo>
                    <a:pt x="10377" y="8663"/>
                    <a:pt x="10381" y="8664"/>
                    <a:pt x="10385" y="8664"/>
                  </a:cubicBezTo>
                  <a:cubicBezTo>
                    <a:pt x="10417" y="8664"/>
                    <a:pt x="10438" y="8644"/>
                    <a:pt x="10442" y="8610"/>
                  </a:cubicBezTo>
                  <a:cubicBezTo>
                    <a:pt x="10454" y="8503"/>
                    <a:pt x="10476" y="8397"/>
                    <a:pt x="10505" y="8295"/>
                  </a:cubicBezTo>
                  <a:cubicBezTo>
                    <a:pt x="10526" y="8313"/>
                    <a:pt x="10544" y="8333"/>
                    <a:pt x="10567" y="8349"/>
                  </a:cubicBezTo>
                  <a:cubicBezTo>
                    <a:pt x="10630" y="8394"/>
                    <a:pt x="10710" y="8440"/>
                    <a:pt x="10791" y="8440"/>
                  </a:cubicBezTo>
                  <a:cubicBezTo>
                    <a:pt x="10795" y="8440"/>
                    <a:pt x="10798" y="8440"/>
                    <a:pt x="10802" y="8439"/>
                  </a:cubicBezTo>
                  <a:cubicBezTo>
                    <a:pt x="10816" y="8438"/>
                    <a:pt x="10831" y="8436"/>
                    <a:pt x="10844" y="8432"/>
                  </a:cubicBezTo>
                  <a:lnTo>
                    <a:pt x="10844" y="8432"/>
                  </a:lnTo>
                  <a:cubicBezTo>
                    <a:pt x="10839" y="8476"/>
                    <a:pt x="10836" y="8523"/>
                    <a:pt x="10833" y="8568"/>
                  </a:cubicBezTo>
                  <a:cubicBezTo>
                    <a:pt x="10827" y="8658"/>
                    <a:pt x="10838" y="8761"/>
                    <a:pt x="10921" y="8814"/>
                  </a:cubicBezTo>
                  <a:cubicBezTo>
                    <a:pt x="10949" y="8832"/>
                    <a:pt x="10979" y="8840"/>
                    <a:pt x="11009" y="8840"/>
                  </a:cubicBezTo>
                  <a:cubicBezTo>
                    <a:pt x="11079" y="8840"/>
                    <a:pt x="11150" y="8798"/>
                    <a:pt x="11201" y="8753"/>
                  </a:cubicBezTo>
                  <a:cubicBezTo>
                    <a:pt x="11279" y="8684"/>
                    <a:pt x="11345" y="8595"/>
                    <a:pt x="11401" y="8510"/>
                  </a:cubicBezTo>
                  <a:cubicBezTo>
                    <a:pt x="11445" y="8444"/>
                    <a:pt x="11481" y="8374"/>
                    <a:pt x="11512" y="8301"/>
                  </a:cubicBezTo>
                  <a:cubicBezTo>
                    <a:pt x="11524" y="8326"/>
                    <a:pt x="11533" y="8350"/>
                    <a:pt x="11546" y="8374"/>
                  </a:cubicBezTo>
                  <a:cubicBezTo>
                    <a:pt x="11567" y="8410"/>
                    <a:pt x="11600" y="8433"/>
                    <a:pt x="11638" y="8433"/>
                  </a:cubicBezTo>
                  <a:cubicBezTo>
                    <a:pt x="11651" y="8433"/>
                    <a:pt x="11665" y="8430"/>
                    <a:pt x="11680" y="8424"/>
                  </a:cubicBezTo>
                  <a:cubicBezTo>
                    <a:pt x="11729" y="8400"/>
                    <a:pt x="11762" y="8348"/>
                    <a:pt x="11792" y="8302"/>
                  </a:cubicBezTo>
                  <a:cubicBezTo>
                    <a:pt x="11854" y="8212"/>
                    <a:pt x="11902" y="8111"/>
                    <a:pt x="11938" y="8007"/>
                  </a:cubicBezTo>
                  <a:cubicBezTo>
                    <a:pt x="11956" y="7954"/>
                    <a:pt x="11970" y="7901"/>
                    <a:pt x="11981" y="7847"/>
                  </a:cubicBezTo>
                  <a:cubicBezTo>
                    <a:pt x="12085" y="7912"/>
                    <a:pt x="12190" y="7974"/>
                    <a:pt x="12299" y="8027"/>
                  </a:cubicBezTo>
                  <a:cubicBezTo>
                    <a:pt x="12372" y="8063"/>
                    <a:pt x="12448" y="8096"/>
                    <a:pt x="12523" y="8126"/>
                  </a:cubicBezTo>
                  <a:cubicBezTo>
                    <a:pt x="12598" y="8157"/>
                    <a:pt x="12676" y="8190"/>
                    <a:pt x="12755" y="8206"/>
                  </a:cubicBezTo>
                  <a:cubicBezTo>
                    <a:pt x="12772" y="8210"/>
                    <a:pt x="12788" y="8212"/>
                    <a:pt x="12803" y="8212"/>
                  </a:cubicBezTo>
                  <a:cubicBezTo>
                    <a:pt x="12933" y="8212"/>
                    <a:pt x="12993" y="8082"/>
                    <a:pt x="13003" y="7956"/>
                  </a:cubicBezTo>
                  <a:cubicBezTo>
                    <a:pt x="13010" y="7853"/>
                    <a:pt x="12984" y="7749"/>
                    <a:pt x="12937" y="7658"/>
                  </a:cubicBezTo>
                  <a:cubicBezTo>
                    <a:pt x="13114" y="7654"/>
                    <a:pt x="13289" y="7609"/>
                    <a:pt x="13445" y="7520"/>
                  </a:cubicBezTo>
                  <a:cubicBezTo>
                    <a:pt x="13469" y="7505"/>
                    <a:pt x="13478" y="7469"/>
                    <a:pt x="13464" y="7445"/>
                  </a:cubicBezTo>
                  <a:cubicBezTo>
                    <a:pt x="13388" y="7319"/>
                    <a:pt x="13282" y="7216"/>
                    <a:pt x="13158" y="7140"/>
                  </a:cubicBezTo>
                  <a:cubicBezTo>
                    <a:pt x="13351" y="7088"/>
                    <a:pt x="13541" y="7030"/>
                    <a:pt x="13729" y="6966"/>
                  </a:cubicBezTo>
                  <a:cubicBezTo>
                    <a:pt x="13895" y="7108"/>
                    <a:pt x="14085" y="7220"/>
                    <a:pt x="14291" y="7290"/>
                  </a:cubicBezTo>
                  <a:cubicBezTo>
                    <a:pt x="14322" y="7301"/>
                    <a:pt x="14354" y="7312"/>
                    <a:pt x="14385" y="7312"/>
                  </a:cubicBezTo>
                  <a:cubicBezTo>
                    <a:pt x="14405" y="7312"/>
                    <a:pt x="14425" y="7308"/>
                    <a:pt x="14444" y="7295"/>
                  </a:cubicBezTo>
                  <a:cubicBezTo>
                    <a:pt x="14488" y="7268"/>
                    <a:pt x="14510" y="7213"/>
                    <a:pt x="14529" y="7168"/>
                  </a:cubicBezTo>
                  <a:cubicBezTo>
                    <a:pt x="14574" y="7069"/>
                    <a:pt x="14613" y="6961"/>
                    <a:pt x="14599" y="6851"/>
                  </a:cubicBezTo>
                  <a:cubicBezTo>
                    <a:pt x="14597" y="6841"/>
                    <a:pt x="14595" y="6832"/>
                    <a:pt x="14594" y="6823"/>
                  </a:cubicBezTo>
                  <a:cubicBezTo>
                    <a:pt x="14647" y="6821"/>
                    <a:pt x="14699" y="6818"/>
                    <a:pt x="14750" y="6809"/>
                  </a:cubicBezTo>
                  <a:cubicBezTo>
                    <a:pt x="14864" y="6794"/>
                    <a:pt x="14984" y="6766"/>
                    <a:pt x="15087" y="6715"/>
                  </a:cubicBezTo>
                  <a:cubicBezTo>
                    <a:pt x="15276" y="6621"/>
                    <a:pt x="15164" y="6410"/>
                    <a:pt x="15042" y="6282"/>
                  </a:cubicBezTo>
                  <a:cubicBezTo>
                    <a:pt x="15116" y="6133"/>
                    <a:pt x="15181" y="5976"/>
                    <a:pt x="15237" y="5818"/>
                  </a:cubicBezTo>
                  <a:cubicBezTo>
                    <a:pt x="15253" y="5774"/>
                    <a:pt x="15266" y="5722"/>
                    <a:pt x="15240" y="5679"/>
                  </a:cubicBezTo>
                  <a:cubicBezTo>
                    <a:pt x="15218" y="5639"/>
                    <a:pt x="15180" y="5631"/>
                    <a:pt x="15139" y="5631"/>
                  </a:cubicBezTo>
                  <a:cubicBezTo>
                    <a:pt x="15122" y="5631"/>
                    <a:pt x="15104" y="5633"/>
                    <a:pt x="15087" y="5634"/>
                  </a:cubicBezTo>
                  <a:cubicBezTo>
                    <a:pt x="15068" y="5635"/>
                    <a:pt x="15049" y="5637"/>
                    <a:pt x="15029" y="5638"/>
                  </a:cubicBezTo>
                  <a:cubicBezTo>
                    <a:pt x="15049" y="5600"/>
                    <a:pt x="15070" y="5561"/>
                    <a:pt x="15091" y="5523"/>
                  </a:cubicBezTo>
                  <a:cubicBezTo>
                    <a:pt x="15108" y="5487"/>
                    <a:pt x="15135" y="5449"/>
                    <a:pt x="15145" y="5410"/>
                  </a:cubicBezTo>
                  <a:cubicBezTo>
                    <a:pt x="15201" y="5402"/>
                    <a:pt x="15255" y="5392"/>
                    <a:pt x="15309" y="5381"/>
                  </a:cubicBezTo>
                  <a:cubicBezTo>
                    <a:pt x="15365" y="5369"/>
                    <a:pt x="15424" y="5359"/>
                    <a:pt x="15475" y="5338"/>
                  </a:cubicBezTo>
                  <a:cubicBezTo>
                    <a:pt x="15597" y="5297"/>
                    <a:pt x="15561" y="5174"/>
                    <a:pt x="15506" y="5097"/>
                  </a:cubicBezTo>
                  <a:cubicBezTo>
                    <a:pt x="15444" y="5012"/>
                    <a:pt x="15375" y="4933"/>
                    <a:pt x="15300" y="4859"/>
                  </a:cubicBezTo>
                  <a:cubicBezTo>
                    <a:pt x="15260" y="4821"/>
                    <a:pt x="15217" y="4784"/>
                    <a:pt x="15174" y="4749"/>
                  </a:cubicBezTo>
                  <a:cubicBezTo>
                    <a:pt x="15196" y="4740"/>
                    <a:pt x="15218" y="4731"/>
                    <a:pt x="15239" y="4721"/>
                  </a:cubicBezTo>
                  <a:cubicBezTo>
                    <a:pt x="15327" y="4676"/>
                    <a:pt x="15408" y="4613"/>
                    <a:pt x="15445" y="4522"/>
                  </a:cubicBezTo>
                  <a:cubicBezTo>
                    <a:pt x="15476" y="4441"/>
                    <a:pt x="15465" y="4339"/>
                    <a:pt x="15404" y="4275"/>
                  </a:cubicBezTo>
                  <a:cubicBezTo>
                    <a:pt x="15361" y="4229"/>
                    <a:pt x="15307" y="4217"/>
                    <a:pt x="15251" y="4217"/>
                  </a:cubicBezTo>
                  <a:cubicBezTo>
                    <a:pt x="15200" y="4217"/>
                    <a:pt x="15147" y="4227"/>
                    <a:pt x="15098" y="4234"/>
                  </a:cubicBezTo>
                  <a:cubicBezTo>
                    <a:pt x="14992" y="4248"/>
                    <a:pt x="14886" y="4255"/>
                    <a:pt x="14781" y="4259"/>
                  </a:cubicBezTo>
                  <a:cubicBezTo>
                    <a:pt x="14798" y="4197"/>
                    <a:pt x="14816" y="4134"/>
                    <a:pt x="14831" y="4070"/>
                  </a:cubicBezTo>
                  <a:cubicBezTo>
                    <a:pt x="14852" y="3981"/>
                    <a:pt x="14892" y="3859"/>
                    <a:pt x="14834" y="3777"/>
                  </a:cubicBezTo>
                  <a:cubicBezTo>
                    <a:pt x="14805" y="3735"/>
                    <a:pt x="14763" y="3721"/>
                    <a:pt x="14718" y="3721"/>
                  </a:cubicBezTo>
                  <a:cubicBezTo>
                    <a:pt x="14665" y="3721"/>
                    <a:pt x="14607" y="3741"/>
                    <a:pt x="14559" y="3757"/>
                  </a:cubicBezTo>
                  <a:cubicBezTo>
                    <a:pt x="14462" y="3791"/>
                    <a:pt x="14368" y="3837"/>
                    <a:pt x="14283" y="3895"/>
                  </a:cubicBezTo>
                  <a:cubicBezTo>
                    <a:pt x="14186" y="3960"/>
                    <a:pt x="14099" y="4038"/>
                    <a:pt x="14026" y="4127"/>
                  </a:cubicBezTo>
                  <a:cubicBezTo>
                    <a:pt x="13975" y="4101"/>
                    <a:pt x="13925" y="4074"/>
                    <a:pt x="13874" y="4052"/>
                  </a:cubicBezTo>
                  <a:lnTo>
                    <a:pt x="13973" y="4021"/>
                  </a:lnTo>
                  <a:cubicBezTo>
                    <a:pt x="14007" y="4010"/>
                    <a:pt x="14040" y="3996"/>
                    <a:pt x="14068" y="3974"/>
                  </a:cubicBezTo>
                  <a:cubicBezTo>
                    <a:pt x="14133" y="3919"/>
                    <a:pt x="14115" y="3832"/>
                    <a:pt x="14054" y="3780"/>
                  </a:cubicBezTo>
                  <a:cubicBezTo>
                    <a:pt x="13996" y="3732"/>
                    <a:pt x="13927" y="3694"/>
                    <a:pt x="13857" y="3663"/>
                  </a:cubicBezTo>
                  <a:cubicBezTo>
                    <a:pt x="13830" y="3652"/>
                    <a:pt x="13800" y="3642"/>
                    <a:pt x="13773" y="3632"/>
                  </a:cubicBezTo>
                  <a:cubicBezTo>
                    <a:pt x="13873" y="3581"/>
                    <a:pt x="13974" y="3528"/>
                    <a:pt x="14074" y="3477"/>
                  </a:cubicBezTo>
                  <a:cubicBezTo>
                    <a:pt x="14098" y="3465"/>
                    <a:pt x="14111" y="3424"/>
                    <a:pt x="14094" y="3402"/>
                  </a:cubicBezTo>
                  <a:cubicBezTo>
                    <a:pt x="13974" y="3245"/>
                    <a:pt x="13805" y="3133"/>
                    <a:pt x="13613" y="3087"/>
                  </a:cubicBezTo>
                  <a:cubicBezTo>
                    <a:pt x="13571" y="3076"/>
                    <a:pt x="13527" y="3070"/>
                    <a:pt x="13484" y="3065"/>
                  </a:cubicBezTo>
                  <a:lnTo>
                    <a:pt x="13689" y="3006"/>
                  </a:lnTo>
                  <a:cubicBezTo>
                    <a:pt x="13720" y="2997"/>
                    <a:pt x="13745" y="2955"/>
                    <a:pt x="13722" y="2925"/>
                  </a:cubicBezTo>
                  <a:cubicBezTo>
                    <a:pt x="13604" y="2771"/>
                    <a:pt x="13445" y="2655"/>
                    <a:pt x="13267" y="2587"/>
                  </a:cubicBezTo>
                  <a:cubicBezTo>
                    <a:pt x="13316" y="2566"/>
                    <a:pt x="13367" y="2547"/>
                    <a:pt x="13416" y="2526"/>
                  </a:cubicBezTo>
                  <a:cubicBezTo>
                    <a:pt x="13472" y="2502"/>
                    <a:pt x="13530" y="2477"/>
                    <a:pt x="13553" y="2417"/>
                  </a:cubicBezTo>
                  <a:cubicBezTo>
                    <a:pt x="13574" y="2365"/>
                    <a:pt x="13562" y="2304"/>
                    <a:pt x="13530" y="2261"/>
                  </a:cubicBezTo>
                  <a:cubicBezTo>
                    <a:pt x="13454" y="2157"/>
                    <a:pt x="13294" y="2150"/>
                    <a:pt x="13177" y="2148"/>
                  </a:cubicBezTo>
                  <a:cubicBezTo>
                    <a:pt x="13168" y="2148"/>
                    <a:pt x="13159" y="2148"/>
                    <a:pt x="13150" y="2148"/>
                  </a:cubicBezTo>
                  <a:cubicBezTo>
                    <a:pt x="13099" y="2148"/>
                    <a:pt x="13049" y="2153"/>
                    <a:pt x="13000" y="2160"/>
                  </a:cubicBezTo>
                  <a:cubicBezTo>
                    <a:pt x="13029" y="2096"/>
                    <a:pt x="13056" y="2029"/>
                    <a:pt x="13079" y="1961"/>
                  </a:cubicBezTo>
                  <a:cubicBezTo>
                    <a:pt x="13099" y="1900"/>
                    <a:pt x="13116" y="1839"/>
                    <a:pt x="13131" y="1777"/>
                  </a:cubicBezTo>
                  <a:cubicBezTo>
                    <a:pt x="13145" y="1716"/>
                    <a:pt x="13162" y="1648"/>
                    <a:pt x="13164" y="1584"/>
                  </a:cubicBezTo>
                  <a:cubicBezTo>
                    <a:pt x="13167" y="1524"/>
                    <a:pt x="13132" y="1479"/>
                    <a:pt x="13073" y="1469"/>
                  </a:cubicBezTo>
                  <a:cubicBezTo>
                    <a:pt x="13063" y="1468"/>
                    <a:pt x="13054" y="1467"/>
                    <a:pt x="13045" y="1467"/>
                  </a:cubicBezTo>
                  <a:cubicBezTo>
                    <a:pt x="13000" y="1467"/>
                    <a:pt x="12953" y="1482"/>
                    <a:pt x="12910" y="1490"/>
                  </a:cubicBezTo>
                  <a:cubicBezTo>
                    <a:pt x="12803" y="1512"/>
                    <a:pt x="12694" y="1538"/>
                    <a:pt x="12592" y="1580"/>
                  </a:cubicBezTo>
                  <a:cubicBezTo>
                    <a:pt x="12534" y="1603"/>
                    <a:pt x="12478" y="1632"/>
                    <a:pt x="12425" y="1665"/>
                  </a:cubicBezTo>
                  <a:cubicBezTo>
                    <a:pt x="12394" y="1527"/>
                    <a:pt x="12346" y="1394"/>
                    <a:pt x="12282" y="1268"/>
                  </a:cubicBezTo>
                  <a:cubicBezTo>
                    <a:pt x="12273" y="1252"/>
                    <a:pt x="12252" y="1239"/>
                    <a:pt x="12234" y="1239"/>
                  </a:cubicBezTo>
                  <a:cubicBezTo>
                    <a:pt x="12060" y="1250"/>
                    <a:pt x="11978" y="1434"/>
                    <a:pt x="11920" y="1575"/>
                  </a:cubicBezTo>
                  <a:cubicBezTo>
                    <a:pt x="11872" y="1695"/>
                    <a:pt x="11839" y="1821"/>
                    <a:pt x="11820" y="1949"/>
                  </a:cubicBezTo>
                  <a:cubicBezTo>
                    <a:pt x="11759" y="1904"/>
                    <a:pt x="11691" y="1867"/>
                    <a:pt x="11620" y="1840"/>
                  </a:cubicBezTo>
                  <a:cubicBezTo>
                    <a:pt x="11639" y="1817"/>
                    <a:pt x="11656" y="1792"/>
                    <a:pt x="11669" y="1766"/>
                  </a:cubicBezTo>
                  <a:cubicBezTo>
                    <a:pt x="11719" y="1669"/>
                    <a:pt x="11651" y="1584"/>
                    <a:pt x="11560" y="1553"/>
                  </a:cubicBezTo>
                  <a:cubicBezTo>
                    <a:pt x="11522" y="1539"/>
                    <a:pt x="11481" y="1534"/>
                    <a:pt x="11439" y="1534"/>
                  </a:cubicBezTo>
                  <a:cubicBezTo>
                    <a:pt x="11376" y="1534"/>
                    <a:pt x="11311" y="1546"/>
                    <a:pt x="11253" y="1559"/>
                  </a:cubicBezTo>
                  <a:cubicBezTo>
                    <a:pt x="11200" y="1570"/>
                    <a:pt x="11148" y="1587"/>
                    <a:pt x="11098" y="1608"/>
                  </a:cubicBezTo>
                  <a:cubicBezTo>
                    <a:pt x="11182" y="1463"/>
                    <a:pt x="11227" y="1292"/>
                    <a:pt x="11222" y="1122"/>
                  </a:cubicBezTo>
                  <a:cubicBezTo>
                    <a:pt x="11221" y="1094"/>
                    <a:pt x="11199" y="1069"/>
                    <a:pt x="11170" y="1069"/>
                  </a:cubicBezTo>
                  <a:cubicBezTo>
                    <a:pt x="11170" y="1069"/>
                    <a:pt x="11169" y="1069"/>
                    <a:pt x="11168" y="1069"/>
                  </a:cubicBezTo>
                  <a:cubicBezTo>
                    <a:pt x="11044" y="1073"/>
                    <a:pt x="10922" y="1091"/>
                    <a:pt x="10802" y="1121"/>
                  </a:cubicBezTo>
                  <a:cubicBezTo>
                    <a:pt x="10828" y="1057"/>
                    <a:pt x="10850" y="990"/>
                    <a:pt x="10865" y="921"/>
                  </a:cubicBezTo>
                  <a:cubicBezTo>
                    <a:pt x="10903" y="733"/>
                    <a:pt x="10896" y="538"/>
                    <a:pt x="10843" y="354"/>
                  </a:cubicBezTo>
                  <a:cubicBezTo>
                    <a:pt x="10835" y="329"/>
                    <a:pt x="10813" y="315"/>
                    <a:pt x="10790" y="315"/>
                  </a:cubicBezTo>
                  <a:cubicBezTo>
                    <a:pt x="10781" y="315"/>
                    <a:pt x="10771" y="317"/>
                    <a:pt x="10763" y="321"/>
                  </a:cubicBezTo>
                  <a:cubicBezTo>
                    <a:pt x="10604" y="401"/>
                    <a:pt x="10451" y="493"/>
                    <a:pt x="10306" y="593"/>
                  </a:cubicBezTo>
                  <a:cubicBezTo>
                    <a:pt x="10300" y="522"/>
                    <a:pt x="10290" y="453"/>
                    <a:pt x="10274" y="385"/>
                  </a:cubicBezTo>
                  <a:cubicBezTo>
                    <a:pt x="10262" y="330"/>
                    <a:pt x="10244" y="273"/>
                    <a:pt x="10225" y="219"/>
                  </a:cubicBezTo>
                  <a:cubicBezTo>
                    <a:pt x="10206" y="168"/>
                    <a:pt x="10188" y="113"/>
                    <a:pt x="10156" y="69"/>
                  </a:cubicBezTo>
                  <a:cubicBezTo>
                    <a:pt x="10121" y="22"/>
                    <a:pt x="10075" y="0"/>
                    <a:pt x="10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46"/>
            <p:cNvSpPr/>
            <p:nvPr/>
          </p:nvSpPr>
          <p:spPr>
            <a:xfrm>
              <a:off x="3850701" y="697609"/>
              <a:ext cx="399423" cy="195501"/>
            </a:xfrm>
            <a:custGeom>
              <a:avLst/>
              <a:gdLst/>
              <a:ahLst/>
              <a:cxnLst/>
              <a:rect l="l" t="t" r="r" b="b"/>
              <a:pathLst>
                <a:path w="8301" h="4063" extrusionOk="0">
                  <a:moveTo>
                    <a:pt x="5154" y="0"/>
                  </a:moveTo>
                  <a:cubicBezTo>
                    <a:pt x="5154" y="0"/>
                    <a:pt x="5153" y="0"/>
                    <a:pt x="5153" y="0"/>
                  </a:cubicBezTo>
                  <a:cubicBezTo>
                    <a:pt x="5082" y="1"/>
                    <a:pt x="5012" y="75"/>
                    <a:pt x="4963" y="118"/>
                  </a:cubicBezTo>
                  <a:cubicBezTo>
                    <a:pt x="4903" y="173"/>
                    <a:pt x="4846" y="231"/>
                    <a:pt x="4793" y="292"/>
                  </a:cubicBezTo>
                  <a:cubicBezTo>
                    <a:pt x="4692" y="416"/>
                    <a:pt x="4609" y="549"/>
                    <a:pt x="4546" y="696"/>
                  </a:cubicBezTo>
                  <a:cubicBezTo>
                    <a:pt x="4513" y="776"/>
                    <a:pt x="4486" y="858"/>
                    <a:pt x="4465" y="941"/>
                  </a:cubicBezTo>
                  <a:cubicBezTo>
                    <a:pt x="4398" y="902"/>
                    <a:pt x="4324" y="871"/>
                    <a:pt x="4254" y="837"/>
                  </a:cubicBezTo>
                  <a:cubicBezTo>
                    <a:pt x="4216" y="819"/>
                    <a:pt x="4179" y="798"/>
                    <a:pt x="4138" y="798"/>
                  </a:cubicBezTo>
                  <a:cubicBezTo>
                    <a:pt x="4131" y="798"/>
                    <a:pt x="4125" y="798"/>
                    <a:pt x="4118" y="799"/>
                  </a:cubicBezTo>
                  <a:cubicBezTo>
                    <a:pt x="4077" y="806"/>
                    <a:pt x="4047" y="833"/>
                    <a:pt x="4026" y="869"/>
                  </a:cubicBezTo>
                  <a:cubicBezTo>
                    <a:pt x="4007" y="903"/>
                    <a:pt x="3994" y="944"/>
                    <a:pt x="3983" y="981"/>
                  </a:cubicBezTo>
                  <a:cubicBezTo>
                    <a:pt x="3973" y="1015"/>
                    <a:pt x="3967" y="1049"/>
                    <a:pt x="3960" y="1084"/>
                  </a:cubicBezTo>
                  <a:cubicBezTo>
                    <a:pt x="3801" y="1016"/>
                    <a:pt x="3629" y="981"/>
                    <a:pt x="3458" y="958"/>
                  </a:cubicBezTo>
                  <a:cubicBezTo>
                    <a:pt x="3372" y="948"/>
                    <a:pt x="3285" y="940"/>
                    <a:pt x="3200" y="933"/>
                  </a:cubicBezTo>
                  <a:cubicBezTo>
                    <a:pt x="3165" y="931"/>
                    <a:pt x="3123" y="923"/>
                    <a:pt x="3082" y="923"/>
                  </a:cubicBezTo>
                  <a:cubicBezTo>
                    <a:pt x="3039" y="923"/>
                    <a:pt x="2998" y="932"/>
                    <a:pt x="2970" y="964"/>
                  </a:cubicBezTo>
                  <a:cubicBezTo>
                    <a:pt x="2922" y="1021"/>
                    <a:pt x="2940" y="1107"/>
                    <a:pt x="2960" y="1171"/>
                  </a:cubicBezTo>
                  <a:cubicBezTo>
                    <a:pt x="2986" y="1253"/>
                    <a:pt x="3029" y="1322"/>
                    <a:pt x="3082" y="1388"/>
                  </a:cubicBezTo>
                  <a:cubicBezTo>
                    <a:pt x="3138" y="1458"/>
                    <a:pt x="3201" y="1524"/>
                    <a:pt x="3266" y="1587"/>
                  </a:cubicBezTo>
                  <a:cubicBezTo>
                    <a:pt x="3260" y="1590"/>
                    <a:pt x="3253" y="1590"/>
                    <a:pt x="3245" y="1592"/>
                  </a:cubicBezTo>
                  <a:cubicBezTo>
                    <a:pt x="3180" y="1622"/>
                    <a:pt x="3134" y="1686"/>
                    <a:pt x="3097" y="1745"/>
                  </a:cubicBezTo>
                  <a:cubicBezTo>
                    <a:pt x="3087" y="1760"/>
                    <a:pt x="3081" y="1776"/>
                    <a:pt x="3072" y="1790"/>
                  </a:cubicBezTo>
                  <a:cubicBezTo>
                    <a:pt x="3071" y="1786"/>
                    <a:pt x="3070" y="1782"/>
                    <a:pt x="3068" y="1780"/>
                  </a:cubicBezTo>
                  <a:cubicBezTo>
                    <a:pt x="3020" y="1686"/>
                    <a:pt x="2959" y="1577"/>
                    <a:pt x="2873" y="1513"/>
                  </a:cubicBezTo>
                  <a:cubicBezTo>
                    <a:pt x="2831" y="1481"/>
                    <a:pt x="2787" y="1468"/>
                    <a:pt x="2742" y="1468"/>
                  </a:cubicBezTo>
                  <a:cubicBezTo>
                    <a:pt x="2627" y="1468"/>
                    <a:pt x="2511" y="1560"/>
                    <a:pt x="2423" y="1655"/>
                  </a:cubicBezTo>
                  <a:cubicBezTo>
                    <a:pt x="2365" y="1469"/>
                    <a:pt x="2265" y="1296"/>
                    <a:pt x="2126" y="1156"/>
                  </a:cubicBezTo>
                  <a:cubicBezTo>
                    <a:pt x="2096" y="1127"/>
                    <a:pt x="2063" y="1103"/>
                    <a:pt x="2028" y="1103"/>
                  </a:cubicBezTo>
                  <a:cubicBezTo>
                    <a:pt x="2009" y="1103"/>
                    <a:pt x="1989" y="1110"/>
                    <a:pt x="1969" y="1128"/>
                  </a:cubicBezTo>
                  <a:cubicBezTo>
                    <a:pt x="1917" y="1171"/>
                    <a:pt x="1875" y="1234"/>
                    <a:pt x="1834" y="1287"/>
                  </a:cubicBezTo>
                  <a:cubicBezTo>
                    <a:pt x="1752" y="1398"/>
                    <a:pt x="1687" y="1521"/>
                    <a:pt x="1634" y="1649"/>
                  </a:cubicBezTo>
                  <a:cubicBezTo>
                    <a:pt x="1609" y="1712"/>
                    <a:pt x="1588" y="1777"/>
                    <a:pt x="1570" y="1841"/>
                  </a:cubicBezTo>
                  <a:cubicBezTo>
                    <a:pt x="1527" y="1766"/>
                    <a:pt x="1472" y="1698"/>
                    <a:pt x="1406" y="1643"/>
                  </a:cubicBezTo>
                  <a:cubicBezTo>
                    <a:pt x="1394" y="1633"/>
                    <a:pt x="1380" y="1626"/>
                    <a:pt x="1366" y="1626"/>
                  </a:cubicBezTo>
                  <a:cubicBezTo>
                    <a:pt x="1357" y="1626"/>
                    <a:pt x="1348" y="1629"/>
                    <a:pt x="1340" y="1634"/>
                  </a:cubicBezTo>
                  <a:cubicBezTo>
                    <a:pt x="1269" y="1680"/>
                    <a:pt x="1217" y="1745"/>
                    <a:pt x="1189" y="1820"/>
                  </a:cubicBezTo>
                  <a:cubicBezTo>
                    <a:pt x="993" y="1604"/>
                    <a:pt x="710" y="1474"/>
                    <a:pt x="417" y="1474"/>
                  </a:cubicBezTo>
                  <a:cubicBezTo>
                    <a:pt x="385" y="1474"/>
                    <a:pt x="364" y="1498"/>
                    <a:pt x="362" y="1528"/>
                  </a:cubicBezTo>
                  <a:cubicBezTo>
                    <a:pt x="346" y="1761"/>
                    <a:pt x="393" y="1996"/>
                    <a:pt x="496" y="2205"/>
                  </a:cubicBezTo>
                  <a:cubicBezTo>
                    <a:pt x="439" y="2223"/>
                    <a:pt x="383" y="2239"/>
                    <a:pt x="328" y="2260"/>
                  </a:cubicBezTo>
                  <a:cubicBezTo>
                    <a:pt x="232" y="2293"/>
                    <a:pt x="96" y="2328"/>
                    <a:pt x="50" y="2429"/>
                  </a:cubicBezTo>
                  <a:cubicBezTo>
                    <a:pt x="0" y="2541"/>
                    <a:pt x="112" y="2630"/>
                    <a:pt x="192" y="2688"/>
                  </a:cubicBezTo>
                  <a:cubicBezTo>
                    <a:pt x="280" y="2751"/>
                    <a:pt x="382" y="2795"/>
                    <a:pt x="488" y="2819"/>
                  </a:cubicBezTo>
                  <a:cubicBezTo>
                    <a:pt x="523" y="2827"/>
                    <a:pt x="559" y="2831"/>
                    <a:pt x="593" y="2835"/>
                  </a:cubicBezTo>
                  <a:cubicBezTo>
                    <a:pt x="478" y="2976"/>
                    <a:pt x="415" y="3158"/>
                    <a:pt x="426" y="3340"/>
                  </a:cubicBezTo>
                  <a:cubicBezTo>
                    <a:pt x="429" y="3369"/>
                    <a:pt x="451" y="3395"/>
                    <a:pt x="480" y="3395"/>
                  </a:cubicBezTo>
                  <a:cubicBezTo>
                    <a:pt x="484" y="3395"/>
                    <a:pt x="490" y="3395"/>
                    <a:pt x="495" y="3393"/>
                  </a:cubicBezTo>
                  <a:cubicBezTo>
                    <a:pt x="700" y="3328"/>
                    <a:pt x="915" y="3254"/>
                    <a:pt x="1089" y="3127"/>
                  </a:cubicBezTo>
                  <a:cubicBezTo>
                    <a:pt x="1095" y="3169"/>
                    <a:pt x="1100" y="3212"/>
                    <a:pt x="1108" y="3254"/>
                  </a:cubicBezTo>
                  <a:cubicBezTo>
                    <a:pt x="1110" y="3272"/>
                    <a:pt x="1129" y="3290"/>
                    <a:pt x="1146" y="3293"/>
                  </a:cubicBezTo>
                  <a:cubicBezTo>
                    <a:pt x="1182" y="3298"/>
                    <a:pt x="1218" y="3300"/>
                    <a:pt x="1254" y="3300"/>
                  </a:cubicBezTo>
                  <a:cubicBezTo>
                    <a:pt x="1368" y="3300"/>
                    <a:pt x="1481" y="3275"/>
                    <a:pt x="1585" y="3231"/>
                  </a:cubicBezTo>
                  <a:lnTo>
                    <a:pt x="1585" y="3231"/>
                  </a:lnTo>
                  <a:cubicBezTo>
                    <a:pt x="1573" y="3280"/>
                    <a:pt x="1562" y="3331"/>
                    <a:pt x="1549" y="3382"/>
                  </a:cubicBezTo>
                  <a:lnTo>
                    <a:pt x="1522" y="3496"/>
                  </a:lnTo>
                  <a:cubicBezTo>
                    <a:pt x="1514" y="3532"/>
                    <a:pt x="1498" y="3572"/>
                    <a:pt x="1500" y="3610"/>
                  </a:cubicBezTo>
                  <a:cubicBezTo>
                    <a:pt x="1505" y="3674"/>
                    <a:pt x="1553" y="3692"/>
                    <a:pt x="1605" y="3692"/>
                  </a:cubicBezTo>
                  <a:cubicBezTo>
                    <a:pt x="1618" y="3692"/>
                    <a:pt x="1631" y="3691"/>
                    <a:pt x="1644" y="3689"/>
                  </a:cubicBezTo>
                  <a:cubicBezTo>
                    <a:pt x="1874" y="3657"/>
                    <a:pt x="2087" y="3532"/>
                    <a:pt x="2240" y="3361"/>
                  </a:cubicBezTo>
                  <a:lnTo>
                    <a:pt x="2240" y="3361"/>
                  </a:lnTo>
                  <a:cubicBezTo>
                    <a:pt x="2223" y="3426"/>
                    <a:pt x="2207" y="3491"/>
                    <a:pt x="2195" y="3558"/>
                  </a:cubicBezTo>
                  <a:cubicBezTo>
                    <a:pt x="2190" y="3593"/>
                    <a:pt x="2209" y="3627"/>
                    <a:pt x="2246" y="3627"/>
                  </a:cubicBezTo>
                  <a:cubicBezTo>
                    <a:pt x="2247" y="3627"/>
                    <a:pt x="2247" y="3627"/>
                    <a:pt x="2248" y="3627"/>
                  </a:cubicBezTo>
                  <a:cubicBezTo>
                    <a:pt x="2414" y="3627"/>
                    <a:pt x="2576" y="3591"/>
                    <a:pt x="2727" y="3526"/>
                  </a:cubicBezTo>
                  <a:cubicBezTo>
                    <a:pt x="2740" y="3693"/>
                    <a:pt x="2765" y="3859"/>
                    <a:pt x="2798" y="4022"/>
                  </a:cubicBezTo>
                  <a:cubicBezTo>
                    <a:pt x="2803" y="4045"/>
                    <a:pt x="2828" y="4063"/>
                    <a:pt x="2852" y="4063"/>
                  </a:cubicBezTo>
                  <a:cubicBezTo>
                    <a:pt x="2856" y="4063"/>
                    <a:pt x="2861" y="4062"/>
                    <a:pt x="2866" y="4060"/>
                  </a:cubicBezTo>
                  <a:cubicBezTo>
                    <a:pt x="3210" y="3944"/>
                    <a:pt x="3450" y="3652"/>
                    <a:pt x="3515" y="3315"/>
                  </a:cubicBezTo>
                  <a:lnTo>
                    <a:pt x="3555" y="3394"/>
                  </a:lnTo>
                  <a:cubicBezTo>
                    <a:pt x="3579" y="3440"/>
                    <a:pt x="3600" y="3491"/>
                    <a:pt x="3647" y="3517"/>
                  </a:cubicBezTo>
                  <a:cubicBezTo>
                    <a:pt x="3666" y="3528"/>
                    <a:pt x="3686" y="3532"/>
                    <a:pt x="3705" y="3532"/>
                  </a:cubicBezTo>
                  <a:cubicBezTo>
                    <a:pt x="3741" y="3532"/>
                    <a:pt x="3776" y="3518"/>
                    <a:pt x="3810" y="3504"/>
                  </a:cubicBezTo>
                  <a:cubicBezTo>
                    <a:pt x="3883" y="3472"/>
                    <a:pt x="3958" y="3433"/>
                    <a:pt x="4021" y="3384"/>
                  </a:cubicBezTo>
                  <a:lnTo>
                    <a:pt x="4034" y="3531"/>
                  </a:lnTo>
                  <a:cubicBezTo>
                    <a:pt x="4041" y="3610"/>
                    <a:pt x="4050" y="3689"/>
                    <a:pt x="4058" y="3767"/>
                  </a:cubicBezTo>
                  <a:cubicBezTo>
                    <a:pt x="4062" y="3805"/>
                    <a:pt x="4068" y="3843"/>
                    <a:pt x="4072" y="3880"/>
                  </a:cubicBezTo>
                  <a:cubicBezTo>
                    <a:pt x="4076" y="3911"/>
                    <a:pt x="4076" y="3944"/>
                    <a:pt x="4093" y="3971"/>
                  </a:cubicBezTo>
                  <a:cubicBezTo>
                    <a:pt x="4110" y="3997"/>
                    <a:pt x="4133" y="4006"/>
                    <a:pt x="4157" y="4006"/>
                  </a:cubicBezTo>
                  <a:cubicBezTo>
                    <a:pt x="4189" y="4006"/>
                    <a:pt x="4224" y="3991"/>
                    <a:pt x="4253" y="3981"/>
                  </a:cubicBezTo>
                  <a:cubicBezTo>
                    <a:pt x="4320" y="3959"/>
                    <a:pt x="4385" y="3937"/>
                    <a:pt x="4450" y="3910"/>
                  </a:cubicBezTo>
                  <a:cubicBezTo>
                    <a:pt x="4573" y="3858"/>
                    <a:pt x="4691" y="3789"/>
                    <a:pt x="4780" y="3689"/>
                  </a:cubicBezTo>
                  <a:cubicBezTo>
                    <a:pt x="4807" y="3660"/>
                    <a:pt x="4830" y="3630"/>
                    <a:pt x="4851" y="3596"/>
                  </a:cubicBezTo>
                  <a:cubicBezTo>
                    <a:pt x="4862" y="3616"/>
                    <a:pt x="4869" y="3638"/>
                    <a:pt x="4881" y="3658"/>
                  </a:cubicBezTo>
                  <a:cubicBezTo>
                    <a:pt x="4927" y="3738"/>
                    <a:pt x="4983" y="3826"/>
                    <a:pt x="5076" y="3857"/>
                  </a:cubicBezTo>
                  <a:cubicBezTo>
                    <a:pt x="5092" y="3862"/>
                    <a:pt x="5108" y="3865"/>
                    <a:pt x="5122" y="3865"/>
                  </a:cubicBezTo>
                  <a:cubicBezTo>
                    <a:pt x="5204" y="3865"/>
                    <a:pt x="5260" y="3790"/>
                    <a:pt x="5302" y="3722"/>
                  </a:cubicBezTo>
                  <a:cubicBezTo>
                    <a:pt x="5331" y="3675"/>
                    <a:pt x="5353" y="3627"/>
                    <a:pt x="5371" y="3577"/>
                  </a:cubicBezTo>
                  <a:cubicBezTo>
                    <a:pt x="5394" y="3596"/>
                    <a:pt x="5417" y="3615"/>
                    <a:pt x="5443" y="3633"/>
                  </a:cubicBezTo>
                  <a:cubicBezTo>
                    <a:pt x="5575" y="3728"/>
                    <a:pt x="5724" y="3802"/>
                    <a:pt x="5879" y="3860"/>
                  </a:cubicBezTo>
                  <a:cubicBezTo>
                    <a:pt x="5883" y="3862"/>
                    <a:pt x="5888" y="3863"/>
                    <a:pt x="5894" y="3863"/>
                  </a:cubicBezTo>
                  <a:cubicBezTo>
                    <a:pt x="5908" y="3863"/>
                    <a:pt x="5924" y="3856"/>
                    <a:pt x="5932" y="3846"/>
                  </a:cubicBezTo>
                  <a:cubicBezTo>
                    <a:pt x="6055" y="3694"/>
                    <a:pt x="6016" y="3484"/>
                    <a:pt x="5959" y="3303"/>
                  </a:cubicBezTo>
                  <a:cubicBezTo>
                    <a:pt x="5982" y="3296"/>
                    <a:pt x="6006" y="3287"/>
                    <a:pt x="6027" y="3279"/>
                  </a:cubicBezTo>
                  <a:cubicBezTo>
                    <a:pt x="6106" y="3248"/>
                    <a:pt x="6177" y="3208"/>
                    <a:pt x="6245" y="3158"/>
                  </a:cubicBezTo>
                  <a:cubicBezTo>
                    <a:pt x="6248" y="3196"/>
                    <a:pt x="6250" y="3236"/>
                    <a:pt x="6257" y="3274"/>
                  </a:cubicBezTo>
                  <a:cubicBezTo>
                    <a:pt x="6266" y="3335"/>
                    <a:pt x="6281" y="3394"/>
                    <a:pt x="6301" y="3452"/>
                  </a:cubicBezTo>
                  <a:cubicBezTo>
                    <a:pt x="6318" y="3504"/>
                    <a:pt x="6336" y="3564"/>
                    <a:pt x="6386" y="3593"/>
                  </a:cubicBezTo>
                  <a:cubicBezTo>
                    <a:pt x="6408" y="3606"/>
                    <a:pt x="6431" y="3611"/>
                    <a:pt x="6455" y="3611"/>
                  </a:cubicBezTo>
                  <a:cubicBezTo>
                    <a:pt x="6536" y="3611"/>
                    <a:pt x="6626" y="3552"/>
                    <a:pt x="6687" y="3512"/>
                  </a:cubicBezTo>
                  <a:cubicBezTo>
                    <a:pt x="6765" y="3461"/>
                    <a:pt x="6835" y="3399"/>
                    <a:pt x="6898" y="3328"/>
                  </a:cubicBezTo>
                  <a:cubicBezTo>
                    <a:pt x="7000" y="3473"/>
                    <a:pt x="7139" y="3593"/>
                    <a:pt x="7301" y="3664"/>
                  </a:cubicBezTo>
                  <a:cubicBezTo>
                    <a:pt x="7361" y="3691"/>
                    <a:pt x="7434" y="3723"/>
                    <a:pt x="7504" y="3723"/>
                  </a:cubicBezTo>
                  <a:cubicBezTo>
                    <a:pt x="7512" y="3723"/>
                    <a:pt x="7521" y="3723"/>
                    <a:pt x="7529" y="3722"/>
                  </a:cubicBezTo>
                  <a:cubicBezTo>
                    <a:pt x="7614" y="3712"/>
                    <a:pt x="7650" y="3643"/>
                    <a:pt x="7646" y="3563"/>
                  </a:cubicBezTo>
                  <a:cubicBezTo>
                    <a:pt x="7637" y="3379"/>
                    <a:pt x="7591" y="3195"/>
                    <a:pt x="7523" y="3024"/>
                  </a:cubicBezTo>
                  <a:cubicBezTo>
                    <a:pt x="7483" y="2926"/>
                    <a:pt x="7435" y="2832"/>
                    <a:pt x="7380" y="2745"/>
                  </a:cubicBezTo>
                  <a:lnTo>
                    <a:pt x="7380" y="2745"/>
                  </a:lnTo>
                  <a:cubicBezTo>
                    <a:pt x="7398" y="2746"/>
                    <a:pt x="7417" y="2748"/>
                    <a:pt x="7435" y="2750"/>
                  </a:cubicBezTo>
                  <a:cubicBezTo>
                    <a:pt x="7463" y="2752"/>
                    <a:pt x="7492" y="2756"/>
                    <a:pt x="7521" y="2756"/>
                  </a:cubicBezTo>
                  <a:cubicBezTo>
                    <a:pt x="7542" y="2756"/>
                    <a:pt x="7563" y="2754"/>
                    <a:pt x="7584" y="2748"/>
                  </a:cubicBezTo>
                  <a:cubicBezTo>
                    <a:pt x="7631" y="2735"/>
                    <a:pt x="7675" y="2699"/>
                    <a:pt x="7688" y="2651"/>
                  </a:cubicBezTo>
                  <a:cubicBezTo>
                    <a:pt x="7720" y="2543"/>
                    <a:pt x="7599" y="2478"/>
                    <a:pt x="7527" y="2424"/>
                  </a:cubicBezTo>
                  <a:cubicBezTo>
                    <a:pt x="7501" y="2404"/>
                    <a:pt x="7474" y="2383"/>
                    <a:pt x="7448" y="2363"/>
                  </a:cubicBezTo>
                  <a:cubicBezTo>
                    <a:pt x="7499" y="2350"/>
                    <a:pt x="7547" y="2335"/>
                    <a:pt x="7592" y="2324"/>
                  </a:cubicBezTo>
                  <a:cubicBezTo>
                    <a:pt x="7810" y="2265"/>
                    <a:pt x="8027" y="2204"/>
                    <a:pt x="8244" y="2145"/>
                  </a:cubicBezTo>
                  <a:cubicBezTo>
                    <a:pt x="8282" y="2139"/>
                    <a:pt x="8301" y="2086"/>
                    <a:pt x="8268" y="2057"/>
                  </a:cubicBezTo>
                  <a:cubicBezTo>
                    <a:pt x="7936" y="1785"/>
                    <a:pt x="7551" y="1585"/>
                    <a:pt x="7139" y="1471"/>
                  </a:cubicBezTo>
                  <a:cubicBezTo>
                    <a:pt x="7215" y="1406"/>
                    <a:pt x="7283" y="1330"/>
                    <a:pt x="7344" y="1245"/>
                  </a:cubicBezTo>
                  <a:cubicBezTo>
                    <a:pt x="7355" y="1227"/>
                    <a:pt x="7352" y="1193"/>
                    <a:pt x="7335" y="1180"/>
                  </a:cubicBezTo>
                  <a:cubicBezTo>
                    <a:pt x="7204" y="1074"/>
                    <a:pt x="7041" y="1019"/>
                    <a:pt x="6876" y="1019"/>
                  </a:cubicBezTo>
                  <a:cubicBezTo>
                    <a:pt x="6828" y="1019"/>
                    <a:pt x="6780" y="1024"/>
                    <a:pt x="6733" y="1033"/>
                  </a:cubicBezTo>
                  <a:cubicBezTo>
                    <a:pt x="6790" y="771"/>
                    <a:pt x="6785" y="496"/>
                    <a:pt x="6712" y="236"/>
                  </a:cubicBezTo>
                  <a:cubicBezTo>
                    <a:pt x="6696" y="177"/>
                    <a:pt x="6674" y="111"/>
                    <a:pt x="6605" y="111"/>
                  </a:cubicBezTo>
                  <a:cubicBezTo>
                    <a:pt x="6602" y="111"/>
                    <a:pt x="6598" y="112"/>
                    <a:pt x="6595" y="112"/>
                  </a:cubicBezTo>
                  <a:cubicBezTo>
                    <a:pt x="6530" y="117"/>
                    <a:pt x="6459" y="156"/>
                    <a:pt x="6402" y="184"/>
                  </a:cubicBezTo>
                  <a:cubicBezTo>
                    <a:pt x="6282" y="243"/>
                    <a:pt x="6173" y="324"/>
                    <a:pt x="6084" y="422"/>
                  </a:cubicBezTo>
                  <a:cubicBezTo>
                    <a:pt x="6031" y="479"/>
                    <a:pt x="5986" y="539"/>
                    <a:pt x="5947" y="605"/>
                  </a:cubicBezTo>
                  <a:cubicBezTo>
                    <a:pt x="5941" y="574"/>
                    <a:pt x="5936" y="540"/>
                    <a:pt x="5928" y="510"/>
                  </a:cubicBezTo>
                  <a:cubicBezTo>
                    <a:pt x="5916" y="468"/>
                    <a:pt x="5892" y="432"/>
                    <a:pt x="5847" y="424"/>
                  </a:cubicBezTo>
                  <a:cubicBezTo>
                    <a:pt x="5841" y="423"/>
                    <a:pt x="5835" y="422"/>
                    <a:pt x="5828" y="422"/>
                  </a:cubicBezTo>
                  <a:cubicBezTo>
                    <a:pt x="5796" y="422"/>
                    <a:pt x="5762" y="436"/>
                    <a:pt x="5731" y="447"/>
                  </a:cubicBezTo>
                  <a:cubicBezTo>
                    <a:pt x="5695" y="460"/>
                    <a:pt x="5659" y="477"/>
                    <a:pt x="5625" y="496"/>
                  </a:cubicBezTo>
                  <a:cubicBezTo>
                    <a:pt x="5570" y="524"/>
                    <a:pt x="5521" y="563"/>
                    <a:pt x="5474" y="603"/>
                  </a:cubicBezTo>
                  <a:cubicBezTo>
                    <a:pt x="5463" y="519"/>
                    <a:pt x="5443" y="437"/>
                    <a:pt x="5414" y="358"/>
                  </a:cubicBezTo>
                  <a:cubicBezTo>
                    <a:pt x="5386" y="281"/>
                    <a:pt x="5351" y="206"/>
                    <a:pt x="5309" y="136"/>
                  </a:cubicBezTo>
                  <a:cubicBezTo>
                    <a:pt x="5274" y="81"/>
                    <a:pt x="5230" y="0"/>
                    <a:pt x="5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08" name="Google Shape;808;p46"/>
          <p:cNvSpPr txBox="1">
            <a:spLocks noGrp="1"/>
          </p:cNvSpPr>
          <p:nvPr>
            <p:ph type="title"/>
          </p:nvPr>
        </p:nvSpPr>
        <p:spPr>
          <a:xfrm flipH="1">
            <a:off x="1841185" y="4087495"/>
            <a:ext cx="9415972" cy="64862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3467" dirty="0">
                <a:latin typeface="TW"/>
              </a:rPr>
              <a:t>    </a:t>
            </a:r>
            <a:br>
              <a:rPr lang="en-US" sz="3467" dirty="0">
                <a:latin typeface="TW"/>
              </a:rPr>
            </a:br>
            <a:r>
              <a:rPr lang="en-US" sz="3467" dirty="0">
                <a:latin typeface="TW"/>
              </a:rPr>
              <a:t>   </a:t>
            </a:r>
            <a:r>
              <a:rPr lang="en-US" sz="3467">
                <a:latin typeface="TW"/>
              </a:rPr>
              <a:t/>
            </a:r>
            <a:br>
              <a:rPr lang="en-US" sz="3467">
                <a:latin typeface="TW"/>
              </a:rPr>
            </a:b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</a:t>
            </a: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b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VÀ CÂU:  LUYỆN TẬP VỀ TỪ ĐA NGHĨA</a:t>
            </a:r>
            <a:r>
              <a:rPr lang="en-US" sz="3200">
                <a:latin typeface="+mj-lt"/>
              </a:rPr>
              <a:t/>
            </a:r>
            <a:br>
              <a:rPr lang="en-US" sz="3200">
                <a:latin typeface="+mj-lt"/>
              </a:rPr>
            </a:br>
            <a:r>
              <a:rPr lang="en-US" sz="3467" smtClean="0">
                <a:latin typeface="TW"/>
              </a:rPr>
              <a:t> </a:t>
            </a:r>
            <a:r>
              <a:rPr lang="en-US" sz="3467">
                <a:latin typeface="TW"/>
              </a:rPr>
              <a:t/>
            </a:r>
            <a:br>
              <a:rPr lang="en-US" sz="3467">
                <a:latin typeface="TW"/>
              </a:rPr>
            </a:b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Thuỷ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Vinh Quang</a:t>
            </a:r>
          </a:p>
        </p:txBody>
      </p:sp>
      <p:grpSp>
        <p:nvGrpSpPr>
          <p:cNvPr id="809" name="Google Shape;809;p46"/>
          <p:cNvGrpSpPr/>
          <p:nvPr/>
        </p:nvGrpSpPr>
        <p:grpSpPr>
          <a:xfrm>
            <a:off x="1019204" y="4089770"/>
            <a:ext cx="2996392" cy="2913701"/>
            <a:chOff x="4058376" y="3049208"/>
            <a:chExt cx="1089861" cy="1059836"/>
          </a:xfrm>
        </p:grpSpPr>
        <p:sp>
          <p:nvSpPr>
            <p:cNvPr id="810" name="Google Shape;810;p46"/>
            <p:cNvSpPr/>
            <p:nvPr/>
          </p:nvSpPr>
          <p:spPr>
            <a:xfrm>
              <a:off x="4358389" y="3411869"/>
              <a:ext cx="183328" cy="360737"/>
            </a:xfrm>
            <a:custGeom>
              <a:avLst/>
              <a:gdLst/>
              <a:ahLst/>
              <a:cxnLst/>
              <a:rect l="l" t="t" r="r" b="b"/>
              <a:pathLst>
                <a:path w="3810" h="7497" extrusionOk="0">
                  <a:moveTo>
                    <a:pt x="668" y="1"/>
                  </a:moveTo>
                  <a:cubicBezTo>
                    <a:pt x="415" y="1"/>
                    <a:pt x="292" y="173"/>
                    <a:pt x="170" y="418"/>
                  </a:cubicBezTo>
                  <a:cubicBezTo>
                    <a:pt x="1" y="757"/>
                    <a:pt x="1412" y="6848"/>
                    <a:pt x="1412" y="6848"/>
                  </a:cubicBezTo>
                  <a:lnTo>
                    <a:pt x="3809" y="7497"/>
                  </a:lnTo>
                  <a:cubicBezTo>
                    <a:pt x="3809" y="7497"/>
                    <a:pt x="1523" y="277"/>
                    <a:pt x="1016" y="80"/>
                  </a:cubicBezTo>
                  <a:cubicBezTo>
                    <a:pt x="877" y="25"/>
                    <a:pt x="763" y="1"/>
                    <a:pt x="668" y="1"/>
                  </a:cubicBezTo>
                  <a:close/>
                </a:path>
              </a:pathLst>
            </a:custGeom>
            <a:solidFill>
              <a:srgbClr val="6A491C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46"/>
            <p:cNvSpPr/>
            <p:nvPr/>
          </p:nvSpPr>
          <p:spPr>
            <a:xfrm>
              <a:off x="4165774" y="3435447"/>
              <a:ext cx="295875" cy="316902"/>
            </a:xfrm>
            <a:custGeom>
              <a:avLst/>
              <a:gdLst/>
              <a:ahLst/>
              <a:cxnLst/>
              <a:rect l="l" t="t" r="r" b="b"/>
              <a:pathLst>
                <a:path w="6149" h="6586" extrusionOk="0">
                  <a:moveTo>
                    <a:pt x="644" y="0"/>
                  </a:moveTo>
                  <a:cubicBezTo>
                    <a:pt x="301" y="0"/>
                    <a:pt x="1" y="125"/>
                    <a:pt x="1" y="125"/>
                  </a:cubicBezTo>
                  <a:cubicBezTo>
                    <a:pt x="1" y="125"/>
                    <a:pt x="423" y="888"/>
                    <a:pt x="903" y="1620"/>
                  </a:cubicBezTo>
                  <a:cubicBezTo>
                    <a:pt x="1382" y="2353"/>
                    <a:pt x="3187" y="5992"/>
                    <a:pt x="3187" y="5992"/>
                  </a:cubicBezTo>
                  <a:lnTo>
                    <a:pt x="4766" y="6443"/>
                  </a:lnTo>
                  <a:lnTo>
                    <a:pt x="6148" y="6585"/>
                  </a:lnTo>
                  <a:cubicBezTo>
                    <a:pt x="6148" y="6585"/>
                    <a:pt x="1635" y="408"/>
                    <a:pt x="1156" y="125"/>
                  </a:cubicBezTo>
                  <a:cubicBezTo>
                    <a:pt x="997" y="31"/>
                    <a:pt x="815" y="0"/>
                    <a:pt x="644" y="0"/>
                  </a:cubicBezTo>
                  <a:close/>
                </a:path>
              </a:pathLst>
            </a:custGeom>
            <a:solidFill>
              <a:srgbClr val="6A491C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46"/>
            <p:cNvSpPr/>
            <p:nvPr/>
          </p:nvSpPr>
          <p:spPr>
            <a:xfrm>
              <a:off x="4568662" y="3490060"/>
              <a:ext cx="111392" cy="293372"/>
            </a:xfrm>
            <a:custGeom>
              <a:avLst/>
              <a:gdLst/>
              <a:ahLst/>
              <a:cxnLst/>
              <a:rect l="l" t="t" r="r" b="b"/>
              <a:pathLst>
                <a:path w="2315" h="6097" extrusionOk="0">
                  <a:moveTo>
                    <a:pt x="1590" y="1"/>
                  </a:moveTo>
                  <a:cubicBezTo>
                    <a:pt x="991" y="1"/>
                    <a:pt x="679" y="935"/>
                    <a:pt x="679" y="935"/>
                  </a:cubicBezTo>
                  <a:cubicBezTo>
                    <a:pt x="510" y="1556"/>
                    <a:pt x="3" y="5815"/>
                    <a:pt x="1" y="5815"/>
                  </a:cubicBezTo>
                  <a:lnTo>
                    <a:pt x="2033" y="6096"/>
                  </a:lnTo>
                  <a:cubicBezTo>
                    <a:pt x="2033" y="6096"/>
                    <a:pt x="2314" y="90"/>
                    <a:pt x="1666" y="6"/>
                  </a:cubicBezTo>
                  <a:cubicBezTo>
                    <a:pt x="1640" y="2"/>
                    <a:pt x="1614" y="1"/>
                    <a:pt x="1590" y="1"/>
                  </a:cubicBezTo>
                  <a:close/>
                </a:path>
              </a:pathLst>
            </a:custGeom>
            <a:solidFill>
              <a:srgbClr val="6A491C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46"/>
            <p:cNvSpPr/>
            <p:nvPr/>
          </p:nvSpPr>
          <p:spPr>
            <a:xfrm>
              <a:off x="4204942" y="3049208"/>
              <a:ext cx="751980" cy="761459"/>
            </a:xfrm>
            <a:custGeom>
              <a:avLst/>
              <a:gdLst/>
              <a:ahLst/>
              <a:cxnLst/>
              <a:rect l="l" t="t" r="r" b="b"/>
              <a:pathLst>
                <a:path w="15628" h="15825" extrusionOk="0">
                  <a:moveTo>
                    <a:pt x="9034" y="1"/>
                  </a:moveTo>
                  <a:cubicBezTo>
                    <a:pt x="9013" y="1"/>
                    <a:pt x="8992" y="1"/>
                    <a:pt x="8971" y="1"/>
                  </a:cubicBezTo>
                  <a:cubicBezTo>
                    <a:pt x="7363" y="29"/>
                    <a:pt x="7447" y="2230"/>
                    <a:pt x="7447" y="2230"/>
                  </a:cubicBezTo>
                  <a:cubicBezTo>
                    <a:pt x="7035" y="1773"/>
                    <a:pt x="6492" y="1488"/>
                    <a:pt x="5865" y="1488"/>
                  </a:cubicBezTo>
                  <a:cubicBezTo>
                    <a:pt x="5333" y="1488"/>
                    <a:pt x="4741" y="1694"/>
                    <a:pt x="4119" y="2173"/>
                  </a:cubicBezTo>
                  <a:cubicBezTo>
                    <a:pt x="2766" y="3217"/>
                    <a:pt x="2597" y="4881"/>
                    <a:pt x="2597" y="4881"/>
                  </a:cubicBezTo>
                  <a:cubicBezTo>
                    <a:pt x="2894" y="4332"/>
                    <a:pt x="3542" y="4043"/>
                    <a:pt x="4766" y="4043"/>
                  </a:cubicBezTo>
                  <a:cubicBezTo>
                    <a:pt x="5054" y="4043"/>
                    <a:pt x="5373" y="4059"/>
                    <a:pt x="5728" y="4091"/>
                  </a:cubicBezTo>
                  <a:cubicBezTo>
                    <a:pt x="5846" y="4102"/>
                    <a:pt x="5957" y="4107"/>
                    <a:pt x="6061" y="4107"/>
                  </a:cubicBezTo>
                  <a:cubicBezTo>
                    <a:pt x="7080" y="4107"/>
                    <a:pt x="7432" y="3625"/>
                    <a:pt x="7553" y="3302"/>
                  </a:cubicBezTo>
                  <a:lnTo>
                    <a:pt x="7553" y="3302"/>
                  </a:lnTo>
                  <a:cubicBezTo>
                    <a:pt x="8211" y="6815"/>
                    <a:pt x="7311" y="9126"/>
                    <a:pt x="7158" y="9484"/>
                  </a:cubicBezTo>
                  <a:cubicBezTo>
                    <a:pt x="6984" y="9474"/>
                    <a:pt x="6810" y="9469"/>
                    <a:pt x="6635" y="9469"/>
                  </a:cubicBezTo>
                  <a:cubicBezTo>
                    <a:pt x="6072" y="9469"/>
                    <a:pt x="5509" y="9523"/>
                    <a:pt x="4964" y="9647"/>
                  </a:cubicBezTo>
                  <a:cubicBezTo>
                    <a:pt x="1861" y="10353"/>
                    <a:pt x="0" y="12242"/>
                    <a:pt x="0" y="12242"/>
                  </a:cubicBezTo>
                  <a:lnTo>
                    <a:pt x="649" y="13201"/>
                  </a:lnTo>
                  <a:lnTo>
                    <a:pt x="6882" y="15401"/>
                  </a:lnTo>
                  <a:lnTo>
                    <a:pt x="15624" y="15825"/>
                  </a:lnTo>
                  <a:cubicBezTo>
                    <a:pt x="15628" y="15822"/>
                    <a:pt x="14415" y="12241"/>
                    <a:pt x="13061" y="11367"/>
                  </a:cubicBezTo>
                  <a:cubicBezTo>
                    <a:pt x="12162" y="10786"/>
                    <a:pt x="10254" y="9907"/>
                    <a:pt x="8164" y="9589"/>
                  </a:cubicBezTo>
                  <a:cubicBezTo>
                    <a:pt x="8608" y="6163"/>
                    <a:pt x="7927" y="3653"/>
                    <a:pt x="7744" y="3065"/>
                  </a:cubicBezTo>
                  <a:lnTo>
                    <a:pt x="7744" y="3065"/>
                  </a:lnTo>
                  <a:cubicBezTo>
                    <a:pt x="7970" y="3142"/>
                    <a:pt x="8475" y="3284"/>
                    <a:pt x="9102" y="3284"/>
                  </a:cubicBezTo>
                  <a:cubicBezTo>
                    <a:pt x="9461" y="3284"/>
                    <a:pt x="9860" y="3237"/>
                    <a:pt x="10269" y="3104"/>
                  </a:cubicBezTo>
                  <a:cubicBezTo>
                    <a:pt x="11651" y="2653"/>
                    <a:pt x="13399" y="2"/>
                    <a:pt x="13399" y="1"/>
                  </a:cubicBezTo>
                  <a:lnTo>
                    <a:pt x="13399" y="1"/>
                  </a:lnTo>
                  <a:cubicBezTo>
                    <a:pt x="12944" y="335"/>
                    <a:pt x="12483" y="447"/>
                    <a:pt x="12012" y="447"/>
                  </a:cubicBezTo>
                  <a:cubicBezTo>
                    <a:pt x="11071" y="447"/>
                    <a:pt x="10089" y="1"/>
                    <a:pt x="90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46"/>
            <p:cNvSpPr/>
            <p:nvPr/>
          </p:nvSpPr>
          <p:spPr>
            <a:xfrm>
              <a:off x="4058376" y="3500309"/>
              <a:ext cx="1089861" cy="608734"/>
            </a:xfrm>
            <a:custGeom>
              <a:avLst/>
              <a:gdLst/>
              <a:ahLst/>
              <a:cxnLst/>
              <a:rect l="l" t="t" r="r" b="b"/>
              <a:pathLst>
                <a:path w="22650" h="12651" extrusionOk="0">
                  <a:moveTo>
                    <a:pt x="7505" y="0"/>
                  </a:moveTo>
                  <a:cubicBezTo>
                    <a:pt x="6236" y="0"/>
                    <a:pt x="5475" y="593"/>
                    <a:pt x="5771" y="931"/>
                  </a:cubicBezTo>
                  <a:cubicBezTo>
                    <a:pt x="6067" y="1270"/>
                    <a:pt x="7801" y="2032"/>
                    <a:pt x="8522" y="2158"/>
                  </a:cubicBezTo>
                  <a:cubicBezTo>
                    <a:pt x="9241" y="2285"/>
                    <a:pt x="9791" y="2539"/>
                    <a:pt x="9791" y="2539"/>
                  </a:cubicBezTo>
                  <a:cubicBezTo>
                    <a:pt x="11059" y="4063"/>
                    <a:pt x="13218" y="5713"/>
                    <a:pt x="13218" y="5713"/>
                  </a:cubicBezTo>
                  <a:cubicBezTo>
                    <a:pt x="9791" y="5502"/>
                    <a:pt x="6151" y="4401"/>
                    <a:pt x="6151" y="4401"/>
                  </a:cubicBezTo>
                  <a:cubicBezTo>
                    <a:pt x="5601" y="4190"/>
                    <a:pt x="2624" y="1238"/>
                    <a:pt x="1531" y="691"/>
                  </a:cubicBezTo>
                  <a:cubicBezTo>
                    <a:pt x="1111" y="481"/>
                    <a:pt x="788" y="416"/>
                    <a:pt x="549" y="416"/>
                  </a:cubicBezTo>
                  <a:cubicBezTo>
                    <a:pt x="166" y="416"/>
                    <a:pt x="1" y="582"/>
                    <a:pt x="1" y="582"/>
                  </a:cubicBezTo>
                  <a:cubicBezTo>
                    <a:pt x="1" y="582"/>
                    <a:pt x="3608" y="4627"/>
                    <a:pt x="4373" y="5391"/>
                  </a:cubicBezTo>
                  <a:cubicBezTo>
                    <a:pt x="5138" y="6156"/>
                    <a:pt x="8634" y="7578"/>
                    <a:pt x="12133" y="8780"/>
                  </a:cubicBezTo>
                  <a:cubicBezTo>
                    <a:pt x="15629" y="9982"/>
                    <a:pt x="17596" y="12059"/>
                    <a:pt x="17596" y="12059"/>
                  </a:cubicBezTo>
                  <a:lnTo>
                    <a:pt x="22650" y="12650"/>
                  </a:lnTo>
                  <a:cubicBezTo>
                    <a:pt x="22650" y="12650"/>
                    <a:pt x="21974" y="9266"/>
                    <a:pt x="20873" y="8038"/>
                  </a:cubicBezTo>
                  <a:cubicBezTo>
                    <a:pt x="19773" y="6811"/>
                    <a:pt x="16515" y="3766"/>
                    <a:pt x="15289" y="3046"/>
                  </a:cubicBezTo>
                  <a:cubicBezTo>
                    <a:pt x="14063" y="2328"/>
                    <a:pt x="11905" y="1566"/>
                    <a:pt x="11312" y="1228"/>
                  </a:cubicBezTo>
                  <a:cubicBezTo>
                    <a:pt x="10721" y="889"/>
                    <a:pt x="8775" y="0"/>
                    <a:pt x="7505" y="0"/>
                  </a:cubicBezTo>
                  <a:close/>
                </a:path>
              </a:pathLst>
            </a:custGeom>
            <a:solidFill>
              <a:srgbClr val="8E5F2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5" name="Google Shape;815;p46"/>
          <p:cNvGrpSpPr/>
          <p:nvPr/>
        </p:nvGrpSpPr>
        <p:grpSpPr>
          <a:xfrm>
            <a:off x="10255240" y="4255039"/>
            <a:ext cx="2121605" cy="2039711"/>
            <a:chOff x="3017258" y="3493429"/>
            <a:chExt cx="438783" cy="421846"/>
          </a:xfrm>
        </p:grpSpPr>
        <p:sp>
          <p:nvSpPr>
            <p:cNvPr id="816" name="Google Shape;816;p46"/>
            <p:cNvSpPr/>
            <p:nvPr/>
          </p:nvSpPr>
          <p:spPr>
            <a:xfrm>
              <a:off x="3017258" y="3493429"/>
              <a:ext cx="438783" cy="421124"/>
            </a:xfrm>
            <a:custGeom>
              <a:avLst/>
              <a:gdLst/>
              <a:ahLst/>
              <a:cxnLst/>
              <a:rect l="l" t="t" r="r" b="b"/>
              <a:pathLst>
                <a:path w="9119" h="8752" extrusionOk="0">
                  <a:moveTo>
                    <a:pt x="4347" y="1"/>
                  </a:moveTo>
                  <a:cubicBezTo>
                    <a:pt x="4315" y="1"/>
                    <a:pt x="4282" y="2"/>
                    <a:pt x="4250" y="4"/>
                  </a:cubicBezTo>
                  <a:cubicBezTo>
                    <a:pt x="3471" y="57"/>
                    <a:pt x="2730" y="659"/>
                    <a:pt x="2753" y="1482"/>
                  </a:cubicBezTo>
                  <a:cubicBezTo>
                    <a:pt x="2761" y="1771"/>
                    <a:pt x="2857" y="2045"/>
                    <a:pt x="3010" y="2284"/>
                  </a:cubicBezTo>
                  <a:cubicBezTo>
                    <a:pt x="2854" y="2315"/>
                    <a:pt x="2704" y="2394"/>
                    <a:pt x="2598" y="2507"/>
                  </a:cubicBezTo>
                  <a:cubicBezTo>
                    <a:pt x="2546" y="2497"/>
                    <a:pt x="2493" y="2492"/>
                    <a:pt x="2437" y="2492"/>
                  </a:cubicBezTo>
                  <a:cubicBezTo>
                    <a:pt x="2403" y="2492"/>
                    <a:pt x="2369" y="2494"/>
                    <a:pt x="2334" y="2498"/>
                  </a:cubicBezTo>
                  <a:cubicBezTo>
                    <a:pt x="2008" y="2534"/>
                    <a:pt x="1651" y="2620"/>
                    <a:pt x="1396" y="2836"/>
                  </a:cubicBezTo>
                  <a:cubicBezTo>
                    <a:pt x="838" y="3308"/>
                    <a:pt x="1150" y="4174"/>
                    <a:pt x="1549" y="4637"/>
                  </a:cubicBezTo>
                  <a:cubicBezTo>
                    <a:pt x="1652" y="4758"/>
                    <a:pt x="1775" y="4865"/>
                    <a:pt x="1908" y="4951"/>
                  </a:cubicBezTo>
                  <a:cubicBezTo>
                    <a:pt x="1856" y="4985"/>
                    <a:pt x="1809" y="5023"/>
                    <a:pt x="1771" y="5067"/>
                  </a:cubicBezTo>
                  <a:cubicBezTo>
                    <a:pt x="1768" y="5070"/>
                    <a:pt x="1767" y="5072"/>
                    <a:pt x="1766" y="5075"/>
                  </a:cubicBezTo>
                  <a:cubicBezTo>
                    <a:pt x="1715" y="5067"/>
                    <a:pt x="1663" y="5062"/>
                    <a:pt x="1610" y="5062"/>
                  </a:cubicBezTo>
                  <a:cubicBezTo>
                    <a:pt x="1418" y="5062"/>
                    <a:pt x="1214" y="5116"/>
                    <a:pt x="1039" y="5185"/>
                  </a:cubicBezTo>
                  <a:cubicBezTo>
                    <a:pt x="570" y="5372"/>
                    <a:pt x="57" y="5705"/>
                    <a:pt x="17" y="6253"/>
                  </a:cubicBezTo>
                  <a:cubicBezTo>
                    <a:pt x="1" y="6473"/>
                    <a:pt x="42" y="6738"/>
                    <a:pt x="215" y="6884"/>
                  </a:cubicBezTo>
                  <a:cubicBezTo>
                    <a:pt x="400" y="7423"/>
                    <a:pt x="1165" y="7537"/>
                    <a:pt x="1657" y="7682"/>
                  </a:cubicBezTo>
                  <a:cubicBezTo>
                    <a:pt x="1844" y="7737"/>
                    <a:pt x="2012" y="7822"/>
                    <a:pt x="2190" y="7900"/>
                  </a:cubicBezTo>
                  <a:cubicBezTo>
                    <a:pt x="2435" y="8005"/>
                    <a:pt x="2685" y="8098"/>
                    <a:pt x="2943" y="8171"/>
                  </a:cubicBezTo>
                  <a:cubicBezTo>
                    <a:pt x="3214" y="8246"/>
                    <a:pt x="3490" y="8296"/>
                    <a:pt x="3759" y="8371"/>
                  </a:cubicBezTo>
                  <a:cubicBezTo>
                    <a:pt x="4043" y="8450"/>
                    <a:pt x="4323" y="8538"/>
                    <a:pt x="4609" y="8599"/>
                  </a:cubicBezTo>
                  <a:cubicBezTo>
                    <a:pt x="5118" y="8711"/>
                    <a:pt x="5665" y="8751"/>
                    <a:pt x="6190" y="8751"/>
                  </a:cubicBezTo>
                  <a:cubicBezTo>
                    <a:pt x="6248" y="8751"/>
                    <a:pt x="6306" y="8751"/>
                    <a:pt x="6364" y="8750"/>
                  </a:cubicBezTo>
                  <a:cubicBezTo>
                    <a:pt x="6604" y="8746"/>
                    <a:pt x="6841" y="8724"/>
                    <a:pt x="7081" y="8724"/>
                  </a:cubicBezTo>
                  <a:cubicBezTo>
                    <a:pt x="7099" y="8724"/>
                    <a:pt x="7117" y="8724"/>
                    <a:pt x="7136" y="8724"/>
                  </a:cubicBezTo>
                  <a:cubicBezTo>
                    <a:pt x="7322" y="8724"/>
                    <a:pt x="7515" y="8722"/>
                    <a:pt x="7692" y="8664"/>
                  </a:cubicBezTo>
                  <a:cubicBezTo>
                    <a:pt x="7886" y="8601"/>
                    <a:pt x="8005" y="8475"/>
                    <a:pt x="8107" y="8303"/>
                  </a:cubicBezTo>
                  <a:cubicBezTo>
                    <a:pt x="8231" y="8096"/>
                    <a:pt x="8331" y="7866"/>
                    <a:pt x="8398" y="7634"/>
                  </a:cubicBezTo>
                  <a:cubicBezTo>
                    <a:pt x="8473" y="7376"/>
                    <a:pt x="8427" y="7097"/>
                    <a:pt x="8515" y="6844"/>
                  </a:cubicBezTo>
                  <a:cubicBezTo>
                    <a:pt x="8603" y="6595"/>
                    <a:pt x="8770" y="6380"/>
                    <a:pt x="8867" y="6134"/>
                  </a:cubicBezTo>
                  <a:cubicBezTo>
                    <a:pt x="9072" y="5618"/>
                    <a:pt x="9119" y="4986"/>
                    <a:pt x="8940" y="4458"/>
                  </a:cubicBezTo>
                  <a:cubicBezTo>
                    <a:pt x="8836" y="4148"/>
                    <a:pt x="8613" y="3836"/>
                    <a:pt x="8302" y="3836"/>
                  </a:cubicBezTo>
                  <a:cubicBezTo>
                    <a:pt x="8286" y="3836"/>
                    <a:pt x="8268" y="3837"/>
                    <a:pt x="8251" y="3839"/>
                  </a:cubicBezTo>
                  <a:cubicBezTo>
                    <a:pt x="8333" y="3475"/>
                    <a:pt x="8398" y="3104"/>
                    <a:pt x="8356" y="2731"/>
                  </a:cubicBezTo>
                  <a:cubicBezTo>
                    <a:pt x="8310" y="2323"/>
                    <a:pt x="8150" y="1872"/>
                    <a:pt x="7859" y="1574"/>
                  </a:cubicBezTo>
                  <a:cubicBezTo>
                    <a:pt x="7658" y="1370"/>
                    <a:pt x="7402" y="1266"/>
                    <a:pt x="7133" y="1266"/>
                  </a:cubicBezTo>
                  <a:cubicBezTo>
                    <a:pt x="7038" y="1266"/>
                    <a:pt x="6941" y="1279"/>
                    <a:pt x="6844" y="1305"/>
                  </a:cubicBezTo>
                  <a:cubicBezTo>
                    <a:pt x="6668" y="1353"/>
                    <a:pt x="6523" y="1440"/>
                    <a:pt x="6395" y="1551"/>
                  </a:cubicBezTo>
                  <a:cubicBezTo>
                    <a:pt x="6393" y="1392"/>
                    <a:pt x="6364" y="1221"/>
                    <a:pt x="6272" y="1089"/>
                  </a:cubicBezTo>
                  <a:cubicBezTo>
                    <a:pt x="6154" y="922"/>
                    <a:pt x="5949" y="852"/>
                    <a:pt x="5745" y="852"/>
                  </a:cubicBezTo>
                  <a:cubicBezTo>
                    <a:pt x="5663" y="852"/>
                    <a:pt x="5580" y="863"/>
                    <a:pt x="5503" y="884"/>
                  </a:cubicBezTo>
                  <a:cubicBezTo>
                    <a:pt x="5458" y="663"/>
                    <a:pt x="5357" y="454"/>
                    <a:pt x="5182" y="298"/>
                  </a:cubicBezTo>
                  <a:cubicBezTo>
                    <a:pt x="4954" y="95"/>
                    <a:pt x="4649" y="1"/>
                    <a:pt x="43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46"/>
            <p:cNvSpPr/>
            <p:nvPr/>
          </p:nvSpPr>
          <p:spPr>
            <a:xfrm>
              <a:off x="3132692" y="3563632"/>
              <a:ext cx="218742" cy="351643"/>
            </a:xfrm>
            <a:custGeom>
              <a:avLst/>
              <a:gdLst/>
              <a:ahLst/>
              <a:cxnLst/>
              <a:rect l="l" t="t" r="r" b="b"/>
              <a:pathLst>
                <a:path w="4546" h="7308" extrusionOk="0">
                  <a:moveTo>
                    <a:pt x="1563" y="1"/>
                  </a:moveTo>
                  <a:cubicBezTo>
                    <a:pt x="1554" y="1"/>
                    <a:pt x="1545" y="3"/>
                    <a:pt x="1538" y="7"/>
                  </a:cubicBezTo>
                  <a:cubicBezTo>
                    <a:pt x="1511" y="22"/>
                    <a:pt x="1502" y="57"/>
                    <a:pt x="1516" y="81"/>
                  </a:cubicBezTo>
                  <a:lnTo>
                    <a:pt x="2228" y="1338"/>
                  </a:lnTo>
                  <a:lnTo>
                    <a:pt x="2228" y="3311"/>
                  </a:lnTo>
                  <a:lnTo>
                    <a:pt x="80" y="2520"/>
                  </a:lnTo>
                  <a:cubicBezTo>
                    <a:pt x="74" y="2518"/>
                    <a:pt x="68" y="2517"/>
                    <a:pt x="62" y="2517"/>
                  </a:cubicBezTo>
                  <a:cubicBezTo>
                    <a:pt x="40" y="2517"/>
                    <a:pt x="19" y="2530"/>
                    <a:pt x="11" y="2553"/>
                  </a:cubicBezTo>
                  <a:cubicBezTo>
                    <a:pt x="0" y="2580"/>
                    <a:pt x="15" y="2612"/>
                    <a:pt x="44" y="2622"/>
                  </a:cubicBezTo>
                  <a:lnTo>
                    <a:pt x="2246" y="3433"/>
                  </a:lnTo>
                  <a:lnTo>
                    <a:pt x="4437" y="7280"/>
                  </a:lnTo>
                  <a:cubicBezTo>
                    <a:pt x="4447" y="7297"/>
                    <a:pt x="4465" y="7308"/>
                    <a:pt x="4484" y="7308"/>
                  </a:cubicBezTo>
                  <a:cubicBezTo>
                    <a:pt x="4493" y="7308"/>
                    <a:pt x="4502" y="7305"/>
                    <a:pt x="4511" y="7301"/>
                  </a:cubicBezTo>
                  <a:cubicBezTo>
                    <a:pt x="4537" y="7287"/>
                    <a:pt x="4546" y="7254"/>
                    <a:pt x="4532" y="7227"/>
                  </a:cubicBezTo>
                  <a:lnTo>
                    <a:pt x="3499" y="5411"/>
                  </a:lnTo>
                  <a:lnTo>
                    <a:pt x="3796" y="3003"/>
                  </a:lnTo>
                  <a:lnTo>
                    <a:pt x="4421" y="2205"/>
                  </a:lnTo>
                  <a:cubicBezTo>
                    <a:pt x="4439" y="2181"/>
                    <a:pt x="4435" y="2147"/>
                    <a:pt x="4412" y="2129"/>
                  </a:cubicBezTo>
                  <a:cubicBezTo>
                    <a:pt x="4401" y="2121"/>
                    <a:pt x="4389" y="2117"/>
                    <a:pt x="4377" y="2117"/>
                  </a:cubicBezTo>
                  <a:cubicBezTo>
                    <a:pt x="4361" y="2117"/>
                    <a:pt x="4346" y="2124"/>
                    <a:pt x="4335" y="2137"/>
                  </a:cubicBezTo>
                  <a:lnTo>
                    <a:pt x="3757" y="2877"/>
                  </a:lnTo>
                  <a:lnTo>
                    <a:pt x="3433" y="2150"/>
                  </a:lnTo>
                  <a:cubicBezTo>
                    <a:pt x="3425" y="2129"/>
                    <a:pt x="3404" y="2117"/>
                    <a:pt x="3383" y="2117"/>
                  </a:cubicBezTo>
                  <a:cubicBezTo>
                    <a:pt x="3376" y="2117"/>
                    <a:pt x="3369" y="2118"/>
                    <a:pt x="3362" y="2121"/>
                  </a:cubicBezTo>
                  <a:cubicBezTo>
                    <a:pt x="3333" y="2133"/>
                    <a:pt x="3321" y="2167"/>
                    <a:pt x="3333" y="2194"/>
                  </a:cubicBezTo>
                  <a:lnTo>
                    <a:pt x="3686" y="2991"/>
                  </a:lnTo>
                  <a:lnTo>
                    <a:pt x="3406" y="5255"/>
                  </a:lnTo>
                  <a:lnTo>
                    <a:pt x="2337" y="3378"/>
                  </a:lnTo>
                  <a:lnTo>
                    <a:pt x="2337" y="1349"/>
                  </a:lnTo>
                  <a:lnTo>
                    <a:pt x="3063" y="560"/>
                  </a:lnTo>
                  <a:cubicBezTo>
                    <a:pt x="3083" y="538"/>
                    <a:pt x="3082" y="503"/>
                    <a:pt x="3061" y="482"/>
                  </a:cubicBezTo>
                  <a:cubicBezTo>
                    <a:pt x="3050" y="473"/>
                    <a:pt x="3037" y="468"/>
                    <a:pt x="3023" y="468"/>
                  </a:cubicBezTo>
                  <a:cubicBezTo>
                    <a:pt x="3009" y="468"/>
                    <a:pt x="2994" y="474"/>
                    <a:pt x="2983" y="485"/>
                  </a:cubicBezTo>
                  <a:lnTo>
                    <a:pt x="2293" y="1234"/>
                  </a:lnTo>
                  <a:lnTo>
                    <a:pt x="1611" y="29"/>
                  </a:lnTo>
                  <a:cubicBezTo>
                    <a:pt x="1601" y="11"/>
                    <a:pt x="1582" y="1"/>
                    <a:pt x="15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46"/>
            <p:cNvSpPr/>
            <p:nvPr/>
          </p:nvSpPr>
          <p:spPr>
            <a:xfrm>
              <a:off x="3121624" y="3752974"/>
              <a:ext cx="148491" cy="116156"/>
            </a:xfrm>
            <a:custGeom>
              <a:avLst/>
              <a:gdLst/>
              <a:ahLst/>
              <a:cxnLst/>
              <a:rect l="l" t="t" r="r" b="b"/>
              <a:pathLst>
                <a:path w="3086" h="2414" extrusionOk="0">
                  <a:moveTo>
                    <a:pt x="1203" y="1"/>
                  </a:moveTo>
                  <a:cubicBezTo>
                    <a:pt x="1191" y="1"/>
                    <a:pt x="1179" y="4"/>
                    <a:pt x="1169" y="12"/>
                  </a:cubicBezTo>
                  <a:cubicBezTo>
                    <a:pt x="1144" y="30"/>
                    <a:pt x="1141" y="65"/>
                    <a:pt x="1159" y="88"/>
                  </a:cubicBezTo>
                  <a:lnTo>
                    <a:pt x="1779" y="873"/>
                  </a:lnTo>
                  <a:lnTo>
                    <a:pt x="76" y="383"/>
                  </a:lnTo>
                  <a:cubicBezTo>
                    <a:pt x="71" y="381"/>
                    <a:pt x="65" y="380"/>
                    <a:pt x="60" y="380"/>
                  </a:cubicBezTo>
                  <a:cubicBezTo>
                    <a:pt x="36" y="380"/>
                    <a:pt x="16" y="396"/>
                    <a:pt x="9" y="419"/>
                  </a:cubicBezTo>
                  <a:cubicBezTo>
                    <a:pt x="1" y="448"/>
                    <a:pt x="17" y="478"/>
                    <a:pt x="46" y="486"/>
                  </a:cubicBezTo>
                  <a:lnTo>
                    <a:pt x="1895" y="1018"/>
                  </a:lnTo>
                  <a:lnTo>
                    <a:pt x="2980" y="2392"/>
                  </a:lnTo>
                  <a:cubicBezTo>
                    <a:pt x="2991" y="2405"/>
                    <a:pt x="3006" y="2413"/>
                    <a:pt x="3023" y="2413"/>
                  </a:cubicBezTo>
                  <a:cubicBezTo>
                    <a:pt x="3035" y="2413"/>
                    <a:pt x="3046" y="2409"/>
                    <a:pt x="3057" y="2402"/>
                  </a:cubicBezTo>
                  <a:cubicBezTo>
                    <a:pt x="3081" y="2383"/>
                    <a:pt x="3085" y="2349"/>
                    <a:pt x="3066" y="2325"/>
                  </a:cubicBezTo>
                  <a:lnTo>
                    <a:pt x="1246" y="21"/>
                  </a:lnTo>
                  <a:cubicBezTo>
                    <a:pt x="1235" y="8"/>
                    <a:pt x="1219" y="1"/>
                    <a:pt x="1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19" name="Google Shape;819;p46"/>
          <p:cNvSpPr/>
          <p:nvPr/>
        </p:nvSpPr>
        <p:spPr>
          <a:xfrm>
            <a:off x="10343450" y="5972578"/>
            <a:ext cx="2216948" cy="1030884"/>
          </a:xfrm>
          <a:custGeom>
            <a:avLst/>
            <a:gdLst/>
            <a:ahLst/>
            <a:cxnLst/>
            <a:rect l="l" t="t" r="r" b="b"/>
            <a:pathLst>
              <a:path w="10929" h="5082" extrusionOk="0">
                <a:moveTo>
                  <a:pt x="6077" y="1"/>
                </a:moveTo>
                <a:cubicBezTo>
                  <a:pt x="5935" y="1"/>
                  <a:pt x="5795" y="38"/>
                  <a:pt x="5677" y="124"/>
                </a:cubicBezTo>
                <a:cubicBezTo>
                  <a:pt x="5633" y="157"/>
                  <a:pt x="5596" y="196"/>
                  <a:pt x="5562" y="238"/>
                </a:cubicBezTo>
                <a:cubicBezTo>
                  <a:pt x="5496" y="183"/>
                  <a:pt x="5420" y="135"/>
                  <a:pt x="5334" y="101"/>
                </a:cubicBezTo>
                <a:cubicBezTo>
                  <a:pt x="5168" y="32"/>
                  <a:pt x="4988" y="2"/>
                  <a:pt x="4807" y="2"/>
                </a:cubicBezTo>
                <a:cubicBezTo>
                  <a:pt x="4551" y="2"/>
                  <a:pt x="4291" y="63"/>
                  <a:pt x="4063" y="165"/>
                </a:cubicBezTo>
                <a:cubicBezTo>
                  <a:pt x="3355" y="481"/>
                  <a:pt x="2929" y="1297"/>
                  <a:pt x="3153" y="2056"/>
                </a:cubicBezTo>
                <a:cubicBezTo>
                  <a:pt x="3171" y="2116"/>
                  <a:pt x="3194" y="2170"/>
                  <a:pt x="3219" y="2225"/>
                </a:cubicBezTo>
                <a:cubicBezTo>
                  <a:pt x="3110" y="2242"/>
                  <a:pt x="3000" y="2275"/>
                  <a:pt x="2903" y="2328"/>
                </a:cubicBezTo>
                <a:cubicBezTo>
                  <a:pt x="2797" y="2211"/>
                  <a:pt x="2656" y="2130"/>
                  <a:pt x="2481" y="2107"/>
                </a:cubicBezTo>
                <a:cubicBezTo>
                  <a:pt x="2445" y="2103"/>
                  <a:pt x="2409" y="2100"/>
                  <a:pt x="2373" y="2100"/>
                </a:cubicBezTo>
                <a:cubicBezTo>
                  <a:pt x="2129" y="2100"/>
                  <a:pt x="1883" y="2200"/>
                  <a:pt x="1716" y="2375"/>
                </a:cubicBezTo>
                <a:cubicBezTo>
                  <a:pt x="1506" y="2592"/>
                  <a:pt x="1301" y="2981"/>
                  <a:pt x="1353" y="3288"/>
                </a:cubicBezTo>
                <a:cubicBezTo>
                  <a:pt x="1338" y="3287"/>
                  <a:pt x="1322" y="3286"/>
                  <a:pt x="1307" y="3286"/>
                </a:cubicBezTo>
                <a:cubicBezTo>
                  <a:pt x="695" y="3286"/>
                  <a:pt x="1" y="4022"/>
                  <a:pt x="466" y="4563"/>
                </a:cubicBezTo>
                <a:cubicBezTo>
                  <a:pt x="488" y="4587"/>
                  <a:pt x="511" y="4597"/>
                  <a:pt x="535" y="4597"/>
                </a:cubicBezTo>
                <a:cubicBezTo>
                  <a:pt x="540" y="4597"/>
                  <a:pt x="546" y="4596"/>
                  <a:pt x="552" y="4595"/>
                </a:cubicBezTo>
                <a:cubicBezTo>
                  <a:pt x="838" y="5029"/>
                  <a:pt x="1531" y="5082"/>
                  <a:pt x="2068" y="5082"/>
                </a:cubicBezTo>
                <a:cubicBezTo>
                  <a:pt x="2174" y="5082"/>
                  <a:pt x="2275" y="5080"/>
                  <a:pt x="2364" y="5078"/>
                </a:cubicBezTo>
                <a:cubicBezTo>
                  <a:pt x="3525" y="5058"/>
                  <a:pt x="4685" y="5078"/>
                  <a:pt x="5845" y="4983"/>
                </a:cubicBezTo>
                <a:cubicBezTo>
                  <a:pt x="7090" y="4882"/>
                  <a:pt x="8344" y="4672"/>
                  <a:pt x="9507" y="4197"/>
                </a:cubicBezTo>
                <a:cubicBezTo>
                  <a:pt x="9989" y="3999"/>
                  <a:pt x="10427" y="3751"/>
                  <a:pt x="10675" y="3272"/>
                </a:cubicBezTo>
                <a:cubicBezTo>
                  <a:pt x="10899" y="2842"/>
                  <a:pt x="10929" y="2342"/>
                  <a:pt x="10832" y="1875"/>
                </a:cubicBezTo>
                <a:cubicBezTo>
                  <a:pt x="10726" y="1377"/>
                  <a:pt x="10488" y="887"/>
                  <a:pt x="9990" y="689"/>
                </a:cubicBezTo>
                <a:cubicBezTo>
                  <a:pt x="9832" y="626"/>
                  <a:pt x="9653" y="591"/>
                  <a:pt x="9476" y="591"/>
                </a:cubicBezTo>
                <a:cubicBezTo>
                  <a:pt x="9246" y="591"/>
                  <a:pt x="9018" y="650"/>
                  <a:pt x="8840" y="782"/>
                </a:cubicBezTo>
                <a:cubicBezTo>
                  <a:pt x="8806" y="656"/>
                  <a:pt x="8748" y="539"/>
                  <a:pt x="8653" y="445"/>
                </a:cubicBezTo>
                <a:cubicBezTo>
                  <a:pt x="8529" y="324"/>
                  <a:pt x="8367" y="273"/>
                  <a:pt x="8200" y="273"/>
                </a:cubicBezTo>
                <a:cubicBezTo>
                  <a:pt x="8157" y="273"/>
                  <a:pt x="8113" y="277"/>
                  <a:pt x="8070" y="283"/>
                </a:cubicBezTo>
                <a:cubicBezTo>
                  <a:pt x="7665" y="343"/>
                  <a:pt x="7236" y="665"/>
                  <a:pt x="7119" y="1066"/>
                </a:cubicBezTo>
                <a:cubicBezTo>
                  <a:pt x="7116" y="1076"/>
                  <a:pt x="7115" y="1084"/>
                  <a:pt x="7114" y="1094"/>
                </a:cubicBezTo>
                <a:cubicBezTo>
                  <a:pt x="7051" y="1061"/>
                  <a:pt x="6982" y="1037"/>
                  <a:pt x="6912" y="1025"/>
                </a:cubicBezTo>
                <a:cubicBezTo>
                  <a:pt x="6952" y="926"/>
                  <a:pt x="6973" y="823"/>
                  <a:pt x="6963" y="714"/>
                </a:cubicBezTo>
                <a:cubicBezTo>
                  <a:pt x="6946" y="523"/>
                  <a:pt x="6848" y="351"/>
                  <a:pt x="6701" y="229"/>
                </a:cubicBezTo>
                <a:cubicBezTo>
                  <a:pt x="6535" y="93"/>
                  <a:pt x="6302" y="1"/>
                  <a:pt x="607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820" name="Google Shape;820;p46"/>
          <p:cNvGrpSpPr/>
          <p:nvPr/>
        </p:nvGrpSpPr>
        <p:grpSpPr>
          <a:xfrm>
            <a:off x="-127894" y="706"/>
            <a:ext cx="2037551" cy="2037756"/>
            <a:chOff x="3305097" y="1272667"/>
            <a:chExt cx="701216" cy="701313"/>
          </a:xfrm>
        </p:grpSpPr>
        <p:sp>
          <p:nvSpPr>
            <p:cNvPr id="821" name="Google Shape;821;p46"/>
            <p:cNvSpPr/>
            <p:nvPr/>
          </p:nvSpPr>
          <p:spPr>
            <a:xfrm>
              <a:off x="3305097" y="1272667"/>
              <a:ext cx="701216" cy="701313"/>
            </a:xfrm>
            <a:custGeom>
              <a:avLst/>
              <a:gdLst/>
              <a:ahLst/>
              <a:cxnLst/>
              <a:rect l="l" t="t" r="r" b="b"/>
              <a:pathLst>
                <a:path w="14573" h="14575" extrusionOk="0">
                  <a:moveTo>
                    <a:pt x="7286" y="0"/>
                  </a:moveTo>
                  <a:lnTo>
                    <a:pt x="6550" y="1698"/>
                  </a:lnTo>
                  <a:lnTo>
                    <a:pt x="5400" y="250"/>
                  </a:lnTo>
                  <a:lnTo>
                    <a:pt x="5129" y="2079"/>
                  </a:lnTo>
                  <a:lnTo>
                    <a:pt x="3644" y="978"/>
                  </a:lnTo>
                  <a:lnTo>
                    <a:pt x="3855" y="2814"/>
                  </a:lnTo>
                  <a:lnTo>
                    <a:pt x="3855" y="2814"/>
                  </a:lnTo>
                  <a:lnTo>
                    <a:pt x="2135" y="2135"/>
                  </a:lnTo>
                  <a:lnTo>
                    <a:pt x="2815" y="3856"/>
                  </a:lnTo>
                  <a:lnTo>
                    <a:pt x="2815" y="3856"/>
                  </a:lnTo>
                  <a:lnTo>
                    <a:pt x="976" y="3645"/>
                  </a:lnTo>
                  <a:lnTo>
                    <a:pt x="2078" y="5129"/>
                  </a:lnTo>
                  <a:lnTo>
                    <a:pt x="249" y="5402"/>
                  </a:lnTo>
                  <a:lnTo>
                    <a:pt x="1697" y="6552"/>
                  </a:lnTo>
                  <a:lnTo>
                    <a:pt x="1" y="7288"/>
                  </a:lnTo>
                  <a:lnTo>
                    <a:pt x="1697" y="8024"/>
                  </a:lnTo>
                  <a:lnTo>
                    <a:pt x="249" y="9173"/>
                  </a:lnTo>
                  <a:lnTo>
                    <a:pt x="2078" y="9445"/>
                  </a:lnTo>
                  <a:lnTo>
                    <a:pt x="976" y="10931"/>
                  </a:lnTo>
                  <a:lnTo>
                    <a:pt x="2815" y="10720"/>
                  </a:lnTo>
                  <a:lnTo>
                    <a:pt x="2815" y="10720"/>
                  </a:lnTo>
                  <a:lnTo>
                    <a:pt x="2135" y="12440"/>
                  </a:lnTo>
                  <a:lnTo>
                    <a:pt x="2135" y="12440"/>
                  </a:lnTo>
                  <a:lnTo>
                    <a:pt x="3855" y="11760"/>
                  </a:lnTo>
                  <a:lnTo>
                    <a:pt x="3855" y="11760"/>
                  </a:lnTo>
                  <a:lnTo>
                    <a:pt x="3644" y="13598"/>
                  </a:lnTo>
                  <a:lnTo>
                    <a:pt x="5129" y="12496"/>
                  </a:lnTo>
                  <a:lnTo>
                    <a:pt x="5400" y="14326"/>
                  </a:lnTo>
                  <a:lnTo>
                    <a:pt x="6550" y="12877"/>
                  </a:lnTo>
                  <a:lnTo>
                    <a:pt x="7286" y="14574"/>
                  </a:lnTo>
                  <a:lnTo>
                    <a:pt x="8023" y="12877"/>
                  </a:lnTo>
                  <a:lnTo>
                    <a:pt x="9173" y="14326"/>
                  </a:lnTo>
                  <a:lnTo>
                    <a:pt x="9445" y="12496"/>
                  </a:lnTo>
                  <a:lnTo>
                    <a:pt x="10930" y="13598"/>
                  </a:lnTo>
                  <a:lnTo>
                    <a:pt x="10930" y="13598"/>
                  </a:lnTo>
                  <a:lnTo>
                    <a:pt x="10719" y="11760"/>
                  </a:lnTo>
                  <a:lnTo>
                    <a:pt x="10719" y="11760"/>
                  </a:lnTo>
                  <a:lnTo>
                    <a:pt x="12439" y="12440"/>
                  </a:lnTo>
                  <a:lnTo>
                    <a:pt x="11759" y="10720"/>
                  </a:lnTo>
                  <a:lnTo>
                    <a:pt x="11759" y="10720"/>
                  </a:lnTo>
                  <a:lnTo>
                    <a:pt x="13598" y="10931"/>
                  </a:lnTo>
                  <a:lnTo>
                    <a:pt x="12496" y="9445"/>
                  </a:lnTo>
                  <a:lnTo>
                    <a:pt x="14325" y="9173"/>
                  </a:lnTo>
                  <a:lnTo>
                    <a:pt x="12876" y="8024"/>
                  </a:lnTo>
                  <a:lnTo>
                    <a:pt x="14573" y="7288"/>
                  </a:lnTo>
                  <a:lnTo>
                    <a:pt x="12876" y="6552"/>
                  </a:lnTo>
                  <a:lnTo>
                    <a:pt x="14325" y="5402"/>
                  </a:lnTo>
                  <a:lnTo>
                    <a:pt x="12496" y="5129"/>
                  </a:lnTo>
                  <a:lnTo>
                    <a:pt x="13598" y="3645"/>
                  </a:lnTo>
                  <a:lnTo>
                    <a:pt x="13598" y="3645"/>
                  </a:lnTo>
                  <a:lnTo>
                    <a:pt x="11759" y="3856"/>
                  </a:lnTo>
                  <a:lnTo>
                    <a:pt x="12439" y="2135"/>
                  </a:lnTo>
                  <a:lnTo>
                    <a:pt x="10719" y="2814"/>
                  </a:lnTo>
                  <a:lnTo>
                    <a:pt x="10719" y="2814"/>
                  </a:lnTo>
                  <a:lnTo>
                    <a:pt x="10930" y="978"/>
                  </a:lnTo>
                  <a:lnTo>
                    <a:pt x="9445" y="2079"/>
                  </a:lnTo>
                  <a:lnTo>
                    <a:pt x="9173" y="250"/>
                  </a:lnTo>
                  <a:lnTo>
                    <a:pt x="8023" y="1698"/>
                  </a:lnTo>
                  <a:lnTo>
                    <a:pt x="72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46"/>
            <p:cNvSpPr/>
            <p:nvPr/>
          </p:nvSpPr>
          <p:spPr>
            <a:xfrm>
              <a:off x="3422626" y="1387472"/>
              <a:ext cx="493637" cy="493637"/>
            </a:xfrm>
            <a:custGeom>
              <a:avLst/>
              <a:gdLst/>
              <a:ahLst/>
              <a:cxnLst/>
              <a:rect l="l" t="t" r="r" b="b"/>
              <a:pathLst>
                <a:path w="10259" h="10259" extrusionOk="0">
                  <a:moveTo>
                    <a:pt x="5129" y="0"/>
                  </a:moveTo>
                  <a:cubicBezTo>
                    <a:pt x="3768" y="0"/>
                    <a:pt x="2464" y="541"/>
                    <a:pt x="1502" y="1503"/>
                  </a:cubicBezTo>
                  <a:cubicBezTo>
                    <a:pt x="540" y="2464"/>
                    <a:pt x="0" y="3770"/>
                    <a:pt x="0" y="5130"/>
                  </a:cubicBezTo>
                  <a:cubicBezTo>
                    <a:pt x="0" y="6490"/>
                    <a:pt x="540" y="7795"/>
                    <a:pt x="1502" y="8757"/>
                  </a:cubicBezTo>
                  <a:cubicBezTo>
                    <a:pt x="2464" y="9718"/>
                    <a:pt x="3768" y="10259"/>
                    <a:pt x="5129" y="10259"/>
                  </a:cubicBezTo>
                  <a:cubicBezTo>
                    <a:pt x="6489" y="10259"/>
                    <a:pt x="7794" y="9718"/>
                    <a:pt x="8756" y="8757"/>
                  </a:cubicBezTo>
                  <a:cubicBezTo>
                    <a:pt x="9718" y="7795"/>
                    <a:pt x="10259" y="6490"/>
                    <a:pt x="10259" y="5130"/>
                  </a:cubicBezTo>
                  <a:cubicBezTo>
                    <a:pt x="10259" y="3770"/>
                    <a:pt x="9718" y="2464"/>
                    <a:pt x="8756" y="1503"/>
                  </a:cubicBezTo>
                  <a:cubicBezTo>
                    <a:pt x="7794" y="541"/>
                    <a:pt x="6489" y="0"/>
                    <a:pt x="51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23" name="Google Shape;823;p46"/>
          <p:cNvSpPr/>
          <p:nvPr/>
        </p:nvSpPr>
        <p:spPr>
          <a:xfrm>
            <a:off x="8332409" y="5250182"/>
            <a:ext cx="864355" cy="1607813"/>
          </a:xfrm>
          <a:custGeom>
            <a:avLst/>
            <a:gdLst/>
            <a:ahLst/>
            <a:cxnLst/>
            <a:rect l="l" t="t" r="r" b="b"/>
            <a:pathLst>
              <a:path w="8590" h="15978" extrusionOk="0">
                <a:moveTo>
                  <a:pt x="1" y="1"/>
                </a:moveTo>
                <a:lnTo>
                  <a:pt x="19" y="166"/>
                </a:lnTo>
                <a:cubicBezTo>
                  <a:pt x="30" y="277"/>
                  <a:pt x="65" y="384"/>
                  <a:pt x="119" y="481"/>
                </a:cubicBezTo>
                <a:lnTo>
                  <a:pt x="2172" y="4177"/>
                </a:lnTo>
                <a:lnTo>
                  <a:pt x="2301" y="4254"/>
                </a:lnTo>
                <a:lnTo>
                  <a:pt x="2519" y="4568"/>
                </a:lnTo>
                <a:cubicBezTo>
                  <a:pt x="2369" y="4728"/>
                  <a:pt x="2332" y="4973"/>
                  <a:pt x="2449" y="5172"/>
                </a:cubicBezTo>
                <a:cubicBezTo>
                  <a:pt x="2470" y="5207"/>
                  <a:pt x="2496" y="5240"/>
                  <a:pt x="2524" y="5268"/>
                </a:cubicBezTo>
                <a:lnTo>
                  <a:pt x="2312" y="5585"/>
                </a:lnTo>
                <a:lnTo>
                  <a:pt x="2183" y="5664"/>
                </a:lnTo>
                <a:lnTo>
                  <a:pt x="186" y="9390"/>
                </a:lnTo>
                <a:cubicBezTo>
                  <a:pt x="134" y="9488"/>
                  <a:pt x="101" y="9596"/>
                  <a:pt x="90" y="9707"/>
                </a:cubicBezTo>
                <a:lnTo>
                  <a:pt x="74" y="9873"/>
                </a:lnTo>
                <a:lnTo>
                  <a:pt x="74" y="9873"/>
                </a:lnTo>
                <a:lnTo>
                  <a:pt x="208" y="9774"/>
                </a:lnTo>
                <a:cubicBezTo>
                  <a:pt x="298" y="9708"/>
                  <a:pt x="375" y="9626"/>
                  <a:pt x="431" y="9529"/>
                </a:cubicBezTo>
                <a:lnTo>
                  <a:pt x="2606" y="5904"/>
                </a:lnTo>
                <a:lnTo>
                  <a:pt x="2607" y="5752"/>
                </a:lnTo>
                <a:lnTo>
                  <a:pt x="2750" y="5450"/>
                </a:lnTo>
                <a:lnTo>
                  <a:pt x="2549" y="15978"/>
                </a:lnTo>
                <a:lnTo>
                  <a:pt x="3227" y="15978"/>
                </a:lnTo>
                <a:lnTo>
                  <a:pt x="3024" y="5401"/>
                </a:lnTo>
                <a:cubicBezTo>
                  <a:pt x="3066" y="5389"/>
                  <a:pt x="3107" y="5374"/>
                  <a:pt x="3146" y="5352"/>
                </a:cubicBezTo>
                <a:cubicBezTo>
                  <a:pt x="3264" y="5284"/>
                  <a:pt x="3343" y="5174"/>
                  <a:pt x="3377" y="5053"/>
                </a:cubicBezTo>
                <a:lnTo>
                  <a:pt x="3757" y="5078"/>
                </a:lnTo>
                <a:lnTo>
                  <a:pt x="3891" y="5151"/>
                </a:lnTo>
                <a:lnTo>
                  <a:pt x="8116" y="5018"/>
                </a:lnTo>
                <a:cubicBezTo>
                  <a:pt x="8226" y="5014"/>
                  <a:pt x="8337" y="4989"/>
                  <a:pt x="8437" y="4942"/>
                </a:cubicBezTo>
                <a:lnTo>
                  <a:pt x="8589" y="4873"/>
                </a:lnTo>
                <a:lnTo>
                  <a:pt x="8434" y="4808"/>
                </a:lnTo>
                <a:cubicBezTo>
                  <a:pt x="8332" y="4763"/>
                  <a:pt x="8221" y="4740"/>
                  <a:pt x="8111" y="4737"/>
                </a:cubicBezTo>
                <a:lnTo>
                  <a:pt x="3885" y="4667"/>
                </a:lnTo>
                <a:lnTo>
                  <a:pt x="3753" y="4742"/>
                </a:lnTo>
                <a:lnTo>
                  <a:pt x="3371" y="4772"/>
                </a:lnTo>
                <a:cubicBezTo>
                  <a:pt x="3360" y="4734"/>
                  <a:pt x="3345" y="4697"/>
                  <a:pt x="3324" y="4661"/>
                </a:cubicBezTo>
                <a:cubicBezTo>
                  <a:pt x="3229" y="4500"/>
                  <a:pt x="3061" y="4413"/>
                  <a:pt x="2887" y="4413"/>
                </a:cubicBezTo>
                <a:cubicBezTo>
                  <a:pt x="2846" y="4413"/>
                  <a:pt x="2804" y="4418"/>
                  <a:pt x="2763" y="4428"/>
                </a:cubicBezTo>
                <a:lnTo>
                  <a:pt x="2593" y="4083"/>
                </a:lnTo>
                <a:lnTo>
                  <a:pt x="2590" y="3932"/>
                </a:lnTo>
                <a:lnTo>
                  <a:pt x="363" y="339"/>
                </a:lnTo>
                <a:cubicBezTo>
                  <a:pt x="303" y="244"/>
                  <a:pt x="227" y="163"/>
                  <a:pt x="137" y="98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24" name="Google Shape;824;p46"/>
          <p:cNvSpPr/>
          <p:nvPr/>
        </p:nvSpPr>
        <p:spPr>
          <a:xfrm>
            <a:off x="6979803" y="5461296"/>
            <a:ext cx="817967" cy="1396699"/>
          </a:xfrm>
          <a:custGeom>
            <a:avLst/>
            <a:gdLst/>
            <a:ahLst/>
            <a:cxnLst/>
            <a:rect l="l" t="t" r="r" b="b"/>
            <a:pathLst>
              <a:path w="8129" h="13880" extrusionOk="0">
                <a:moveTo>
                  <a:pt x="4978" y="1"/>
                </a:moveTo>
                <a:lnTo>
                  <a:pt x="4905" y="120"/>
                </a:lnTo>
                <a:cubicBezTo>
                  <a:pt x="4856" y="199"/>
                  <a:pt x="4825" y="286"/>
                  <a:pt x="4810" y="378"/>
                </a:cubicBezTo>
                <a:lnTo>
                  <a:pt x="4275" y="3847"/>
                </a:lnTo>
                <a:lnTo>
                  <a:pt x="4323" y="3964"/>
                </a:lnTo>
                <a:lnTo>
                  <a:pt x="4304" y="4281"/>
                </a:lnTo>
                <a:cubicBezTo>
                  <a:pt x="4124" y="4310"/>
                  <a:pt x="3976" y="4452"/>
                  <a:pt x="3951" y="4642"/>
                </a:cubicBezTo>
                <a:cubicBezTo>
                  <a:pt x="3947" y="4676"/>
                  <a:pt x="3947" y="4708"/>
                  <a:pt x="3951" y="4742"/>
                </a:cubicBezTo>
                <a:lnTo>
                  <a:pt x="3650" y="4842"/>
                </a:lnTo>
                <a:lnTo>
                  <a:pt x="3526" y="4828"/>
                </a:lnTo>
                <a:lnTo>
                  <a:pt x="318" y="6253"/>
                </a:lnTo>
                <a:cubicBezTo>
                  <a:pt x="234" y="6290"/>
                  <a:pt x="158" y="6345"/>
                  <a:pt x="95" y="6413"/>
                </a:cubicBezTo>
                <a:lnTo>
                  <a:pt x="0" y="6514"/>
                </a:lnTo>
                <a:lnTo>
                  <a:pt x="138" y="6519"/>
                </a:lnTo>
                <a:cubicBezTo>
                  <a:pt x="144" y="6519"/>
                  <a:pt x="149" y="6519"/>
                  <a:pt x="155" y="6519"/>
                </a:cubicBezTo>
                <a:cubicBezTo>
                  <a:pt x="242" y="6519"/>
                  <a:pt x="328" y="6503"/>
                  <a:pt x="408" y="6471"/>
                </a:cubicBezTo>
                <a:lnTo>
                  <a:pt x="3680" y="5201"/>
                </a:lnTo>
                <a:lnTo>
                  <a:pt x="3758" y="5102"/>
                </a:lnTo>
                <a:lnTo>
                  <a:pt x="4040" y="4959"/>
                </a:lnTo>
                <a:cubicBezTo>
                  <a:pt x="4095" y="5027"/>
                  <a:pt x="4169" y="5075"/>
                  <a:pt x="4255" y="5099"/>
                </a:cubicBezTo>
                <a:lnTo>
                  <a:pt x="4088" y="13880"/>
                </a:lnTo>
                <a:lnTo>
                  <a:pt x="4650" y="13880"/>
                </a:lnTo>
                <a:lnTo>
                  <a:pt x="4482" y="5102"/>
                </a:lnTo>
                <a:cubicBezTo>
                  <a:pt x="4533" y="5088"/>
                  <a:pt x="4577" y="5065"/>
                  <a:pt x="4618" y="5034"/>
                </a:cubicBezTo>
                <a:lnTo>
                  <a:pt x="4855" y="5244"/>
                </a:lnTo>
                <a:lnTo>
                  <a:pt x="4905" y="5360"/>
                </a:lnTo>
                <a:lnTo>
                  <a:pt x="7744" y="7423"/>
                </a:lnTo>
                <a:cubicBezTo>
                  <a:pt x="7819" y="7478"/>
                  <a:pt x="7903" y="7517"/>
                  <a:pt x="7993" y="7538"/>
                </a:cubicBezTo>
                <a:lnTo>
                  <a:pt x="8129" y="7570"/>
                </a:lnTo>
                <a:lnTo>
                  <a:pt x="8129" y="7570"/>
                </a:lnTo>
                <a:lnTo>
                  <a:pt x="8060" y="7449"/>
                </a:lnTo>
                <a:cubicBezTo>
                  <a:pt x="8017" y="7366"/>
                  <a:pt x="7956" y="7296"/>
                  <a:pt x="7883" y="7238"/>
                </a:cubicBezTo>
                <a:lnTo>
                  <a:pt x="5147" y="5039"/>
                </a:lnTo>
                <a:lnTo>
                  <a:pt x="5024" y="5022"/>
                </a:lnTo>
                <a:lnTo>
                  <a:pt x="4759" y="4848"/>
                </a:lnTo>
                <a:cubicBezTo>
                  <a:pt x="4771" y="4817"/>
                  <a:pt x="4780" y="4784"/>
                  <a:pt x="4786" y="4750"/>
                </a:cubicBezTo>
                <a:cubicBezTo>
                  <a:pt x="4810" y="4560"/>
                  <a:pt x="4702" y="4385"/>
                  <a:pt x="4536" y="4311"/>
                </a:cubicBezTo>
                <a:lnTo>
                  <a:pt x="4599" y="4000"/>
                </a:lnTo>
                <a:lnTo>
                  <a:pt x="4675" y="3899"/>
                </a:lnTo>
                <a:lnTo>
                  <a:pt x="5042" y="409"/>
                </a:lnTo>
                <a:cubicBezTo>
                  <a:pt x="5051" y="316"/>
                  <a:pt x="5044" y="224"/>
                  <a:pt x="5018" y="135"/>
                </a:cubicBezTo>
                <a:lnTo>
                  <a:pt x="497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25" name="Google Shape;825;p46"/>
          <p:cNvSpPr/>
          <p:nvPr/>
        </p:nvSpPr>
        <p:spPr>
          <a:xfrm>
            <a:off x="7702896" y="6070792"/>
            <a:ext cx="440328" cy="787203"/>
          </a:xfrm>
          <a:custGeom>
            <a:avLst/>
            <a:gdLst/>
            <a:ahLst/>
            <a:cxnLst/>
            <a:rect l="l" t="t" r="r" b="b"/>
            <a:pathLst>
              <a:path w="4376" h="7823" extrusionOk="0">
                <a:moveTo>
                  <a:pt x="3738" y="1"/>
                </a:moveTo>
                <a:lnTo>
                  <a:pt x="3680" y="56"/>
                </a:lnTo>
                <a:cubicBezTo>
                  <a:pt x="3642" y="93"/>
                  <a:pt x="3610" y="137"/>
                  <a:pt x="3589" y="185"/>
                </a:cubicBezTo>
                <a:lnTo>
                  <a:pt x="2778" y="2040"/>
                </a:lnTo>
                <a:lnTo>
                  <a:pt x="2788" y="2112"/>
                </a:lnTo>
                <a:lnTo>
                  <a:pt x="2731" y="2286"/>
                </a:lnTo>
                <a:cubicBezTo>
                  <a:pt x="2723" y="2286"/>
                  <a:pt x="2714" y="2285"/>
                  <a:pt x="2706" y="2285"/>
                </a:cubicBezTo>
                <a:cubicBezTo>
                  <a:pt x="2610" y="2285"/>
                  <a:pt x="2519" y="2340"/>
                  <a:pt x="2480" y="2435"/>
                </a:cubicBezTo>
                <a:cubicBezTo>
                  <a:pt x="2473" y="2453"/>
                  <a:pt x="2468" y="2472"/>
                  <a:pt x="2466" y="2492"/>
                </a:cubicBezTo>
                <a:lnTo>
                  <a:pt x="2283" y="2504"/>
                </a:lnTo>
                <a:lnTo>
                  <a:pt x="2215" y="2477"/>
                </a:lnTo>
                <a:lnTo>
                  <a:pt x="218" y="2799"/>
                </a:lnTo>
                <a:cubicBezTo>
                  <a:pt x="165" y="2806"/>
                  <a:pt x="115" y="2826"/>
                  <a:pt x="69" y="2854"/>
                </a:cubicBezTo>
                <a:lnTo>
                  <a:pt x="0" y="2896"/>
                </a:lnTo>
                <a:lnTo>
                  <a:pt x="76" y="2919"/>
                </a:lnTo>
                <a:cubicBezTo>
                  <a:pt x="113" y="2929"/>
                  <a:pt x="151" y="2934"/>
                  <a:pt x="189" y="2934"/>
                </a:cubicBezTo>
                <a:cubicBezTo>
                  <a:pt x="204" y="2934"/>
                  <a:pt x="219" y="2933"/>
                  <a:pt x="234" y="2932"/>
                </a:cubicBezTo>
                <a:lnTo>
                  <a:pt x="2246" y="2706"/>
                </a:lnTo>
                <a:lnTo>
                  <a:pt x="2304" y="2663"/>
                </a:lnTo>
                <a:lnTo>
                  <a:pt x="2483" y="2625"/>
                </a:lnTo>
                <a:cubicBezTo>
                  <a:pt x="2509" y="2680"/>
                  <a:pt x="2553" y="2726"/>
                  <a:pt x="2612" y="2751"/>
                </a:cubicBezTo>
                <a:cubicBezTo>
                  <a:pt x="2621" y="2756"/>
                  <a:pt x="2631" y="2757"/>
                  <a:pt x="2638" y="2759"/>
                </a:cubicBezTo>
                <a:lnTo>
                  <a:pt x="2542" y="7823"/>
                </a:lnTo>
                <a:lnTo>
                  <a:pt x="2867" y="7823"/>
                </a:lnTo>
                <a:lnTo>
                  <a:pt x="2770" y="2759"/>
                </a:lnTo>
                <a:cubicBezTo>
                  <a:pt x="2778" y="2757"/>
                  <a:pt x="2786" y="2756"/>
                  <a:pt x="2794" y="2751"/>
                </a:cubicBezTo>
                <a:lnTo>
                  <a:pt x="2895" y="2903"/>
                </a:lnTo>
                <a:lnTo>
                  <a:pt x="2906" y="2974"/>
                </a:lnTo>
                <a:lnTo>
                  <a:pt x="4183" y="4544"/>
                </a:lnTo>
                <a:cubicBezTo>
                  <a:pt x="4218" y="4585"/>
                  <a:pt x="4259" y="4619"/>
                  <a:pt x="4306" y="4644"/>
                </a:cubicBezTo>
                <a:lnTo>
                  <a:pt x="4376" y="4683"/>
                </a:lnTo>
                <a:lnTo>
                  <a:pt x="4376" y="4683"/>
                </a:lnTo>
                <a:lnTo>
                  <a:pt x="4358" y="4606"/>
                </a:lnTo>
                <a:cubicBezTo>
                  <a:pt x="4344" y="4554"/>
                  <a:pt x="4322" y="4505"/>
                  <a:pt x="4290" y="4461"/>
                </a:cubicBezTo>
                <a:lnTo>
                  <a:pt x="3089" y="2832"/>
                </a:lnTo>
                <a:lnTo>
                  <a:pt x="3022" y="2805"/>
                </a:lnTo>
                <a:lnTo>
                  <a:pt x="2900" y="2669"/>
                </a:lnTo>
                <a:cubicBezTo>
                  <a:pt x="2911" y="2653"/>
                  <a:pt x="2921" y="2637"/>
                  <a:pt x="2928" y="2620"/>
                </a:cubicBezTo>
                <a:cubicBezTo>
                  <a:pt x="2970" y="2516"/>
                  <a:pt x="2937" y="2403"/>
                  <a:pt x="2854" y="2339"/>
                </a:cubicBezTo>
                <a:lnTo>
                  <a:pt x="2937" y="2174"/>
                </a:lnTo>
                <a:lnTo>
                  <a:pt x="2994" y="2129"/>
                </a:lnTo>
                <a:lnTo>
                  <a:pt x="3714" y="238"/>
                </a:lnTo>
                <a:cubicBezTo>
                  <a:pt x="3733" y="188"/>
                  <a:pt x="3742" y="136"/>
                  <a:pt x="3740" y="81"/>
                </a:cubicBezTo>
                <a:lnTo>
                  <a:pt x="373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826" name="Google Shape;826;p46"/>
          <p:cNvGrpSpPr/>
          <p:nvPr/>
        </p:nvGrpSpPr>
        <p:grpSpPr>
          <a:xfrm>
            <a:off x="10845820" y="13"/>
            <a:ext cx="1212195" cy="3362331"/>
            <a:chOff x="1164349" y="1064223"/>
            <a:chExt cx="456010" cy="1264858"/>
          </a:xfrm>
        </p:grpSpPr>
        <p:sp>
          <p:nvSpPr>
            <p:cNvPr id="827" name="Google Shape;827;p46"/>
            <p:cNvSpPr/>
            <p:nvPr/>
          </p:nvSpPr>
          <p:spPr>
            <a:xfrm>
              <a:off x="1389779" y="1064223"/>
              <a:ext cx="5245" cy="1238339"/>
            </a:xfrm>
            <a:custGeom>
              <a:avLst/>
              <a:gdLst/>
              <a:ahLst/>
              <a:cxnLst/>
              <a:rect l="l" t="t" r="r" b="b"/>
              <a:pathLst>
                <a:path w="109" h="13427" extrusionOk="0">
                  <a:moveTo>
                    <a:pt x="0" y="1"/>
                  </a:moveTo>
                  <a:lnTo>
                    <a:pt x="0" y="13427"/>
                  </a:lnTo>
                  <a:lnTo>
                    <a:pt x="109" y="13427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46"/>
            <p:cNvSpPr/>
            <p:nvPr/>
          </p:nvSpPr>
          <p:spPr>
            <a:xfrm>
              <a:off x="1164349" y="2183478"/>
              <a:ext cx="456010" cy="145604"/>
            </a:xfrm>
            <a:custGeom>
              <a:avLst/>
              <a:gdLst/>
              <a:ahLst/>
              <a:cxnLst/>
              <a:rect l="l" t="t" r="r" b="b"/>
              <a:pathLst>
                <a:path w="9477" h="3026" extrusionOk="0">
                  <a:moveTo>
                    <a:pt x="5322" y="0"/>
                  </a:moveTo>
                  <a:cubicBezTo>
                    <a:pt x="3730" y="0"/>
                    <a:pt x="4379" y="1713"/>
                    <a:pt x="4379" y="1713"/>
                  </a:cubicBezTo>
                  <a:cubicBezTo>
                    <a:pt x="4379" y="1713"/>
                    <a:pt x="4139" y="1448"/>
                    <a:pt x="3797" y="1448"/>
                  </a:cubicBezTo>
                  <a:cubicBezTo>
                    <a:pt x="3708" y="1448"/>
                    <a:pt x="3611" y="1466"/>
                    <a:pt x="3511" y="1512"/>
                  </a:cubicBezTo>
                  <a:cubicBezTo>
                    <a:pt x="3054" y="1721"/>
                    <a:pt x="3145" y="2013"/>
                    <a:pt x="3157" y="2048"/>
                  </a:cubicBezTo>
                  <a:lnTo>
                    <a:pt x="3157" y="2048"/>
                  </a:lnTo>
                  <a:cubicBezTo>
                    <a:pt x="3136" y="1992"/>
                    <a:pt x="2838" y="1262"/>
                    <a:pt x="2228" y="1262"/>
                  </a:cubicBezTo>
                  <a:cubicBezTo>
                    <a:pt x="2099" y="1262"/>
                    <a:pt x="1956" y="1294"/>
                    <a:pt x="1798" y="1373"/>
                  </a:cubicBezTo>
                  <a:cubicBezTo>
                    <a:pt x="868" y="1839"/>
                    <a:pt x="1423" y="2621"/>
                    <a:pt x="1423" y="2621"/>
                  </a:cubicBezTo>
                  <a:cubicBezTo>
                    <a:pt x="1423" y="2621"/>
                    <a:pt x="1200" y="2489"/>
                    <a:pt x="996" y="2489"/>
                  </a:cubicBezTo>
                  <a:cubicBezTo>
                    <a:pt x="854" y="2489"/>
                    <a:pt x="721" y="2552"/>
                    <a:pt x="678" y="2769"/>
                  </a:cubicBezTo>
                  <a:cubicBezTo>
                    <a:pt x="678" y="2769"/>
                    <a:pt x="678" y="2769"/>
                    <a:pt x="678" y="2769"/>
                  </a:cubicBezTo>
                  <a:cubicBezTo>
                    <a:pt x="675" y="2769"/>
                    <a:pt x="555" y="2715"/>
                    <a:pt x="414" y="2715"/>
                  </a:cubicBezTo>
                  <a:cubicBezTo>
                    <a:pt x="264" y="2715"/>
                    <a:pt x="88" y="2776"/>
                    <a:pt x="1" y="3025"/>
                  </a:cubicBezTo>
                  <a:lnTo>
                    <a:pt x="9477" y="3025"/>
                  </a:lnTo>
                  <a:cubicBezTo>
                    <a:pt x="9477" y="3025"/>
                    <a:pt x="9373" y="2591"/>
                    <a:pt x="8999" y="2591"/>
                  </a:cubicBezTo>
                  <a:cubicBezTo>
                    <a:pt x="8928" y="2591"/>
                    <a:pt x="8848" y="2607"/>
                    <a:pt x="8757" y="2643"/>
                  </a:cubicBezTo>
                  <a:cubicBezTo>
                    <a:pt x="8757" y="2643"/>
                    <a:pt x="9049" y="1438"/>
                    <a:pt x="8105" y="1438"/>
                  </a:cubicBezTo>
                  <a:cubicBezTo>
                    <a:pt x="8097" y="1438"/>
                    <a:pt x="8088" y="1438"/>
                    <a:pt x="8080" y="1438"/>
                  </a:cubicBezTo>
                  <a:cubicBezTo>
                    <a:pt x="7107" y="1459"/>
                    <a:pt x="7170" y="2171"/>
                    <a:pt x="7170" y="2171"/>
                  </a:cubicBezTo>
                  <a:cubicBezTo>
                    <a:pt x="7170" y="2171"/>
                    <a:pt x="6882" y="1839"/>
                    <a:pt x="6576" y="1839"/>
                  </a:cubicBezTo>
                  <a:cubicBezTo>
                    <a:pt x="6477" y="1839"/>
                    <a:pt x="6376" y="1874"/>
                    <a:pt x="6282" y="1968"/>
                  </a:cubicBezTo>
                  <a:cubicBezTo>
                    <a:pt x="6282" y="1968"/>
                    <a:pt x="6980" y="21"/>
                    <a:pt x="5351" y="0"/>
                  </a:cubicBezTo>
                  <a:cubicBezTo>
                    <a:pt x="5342" y="0"/>
                    <a:pt x="5332" y="0"/>
                    <a:pt x="5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9" name="Google Shape;829;p46"/>
          <p:cNvGrpSpPr/>
          <p:nvPr/>
        </p:nvGrpSpPr>
        <p:grpSpPr>
          <a:xfrm>
            <a:off x="1488820" y="-224745"/>
            <a:ext cx="905852" cy="836397"/>
            <a:chOff x="2182419" y="1840929"/>
            <a:chExt cx="340768" cy="314640"/>
          </a:xfrm>
        </p:grpSpPr>
        <p:sp>
          <p:nvSpPr>
            <p:cNvPr id="830" name="Google Shape;830;p46"/>
            <p:cNvSpPr/>
            <p:nvPr/>
          </p:nvSpPr>
          <p:spPr>
            <a:xfrm>
              <a:off x="2348184" y="1840929"/>
              <a:ext cx="5293" cy="248334"/>
            </a:xfrm>
            <a:custGeom>
              <a:avLst/>
              <a:gdLst/>
              <a:ahLst/>
              <a:cxnLst/>
              <a:rect l="l" t="t" r="r" b="b"/>
              <a:pathLst>
                <a:path w="110" h="5161" extrusionOk="0">
                  <a:moveTo>
                    <a:pt x="0" y="0"/>
                  </a:moveTo>
                  <a:lnTo>
                    <a:pt x="0" y="5160"/>
                  </a:lnTo>
                  <a:lnTo>
                    <a:pt x="110" y="516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46"/>
            <p:cNvSpPr/>
            <p:nvPr/>
          </p:nvSpPr>
          <p:spPr>
            <a:xfrm>
              <a:off x="2182419" y="2023102"/>
              <a:ext cx="340768" cy="132467"/>
            </a:xfrm>
            <a:custGeom>
              <a:avLst/>
              <a:gdLst/>
              <a:ahLst/>
              <a:cxnLst/>
              <a:rect l="l" t="t" r="r" b="b"/>
              <a:pathLst>
                <a:path w="7082" h="2753" extrusionOk="0">
                  <a:moveTo>
                    <a:pt x="4430" y="0"/>
                  </a:moveTo>
                  <a:cubicBezTo>
                    <a:pt x="4341" y="0"/>
                    <a:pt x="4243" y="11"/>
                    <a:pt x="4136" y="34"/>
                  </a:cubicBezTo>
                  <a:cubicBezTo>
                    <a:pt x="2730" y="341"/>
                    <a:pt x="3238" y="1674"/>
                    <a:pt x="3364" y="1927"/>
                  </a:cubicBezTo>
                  <a:cubicBezTo>
                    <a:pt x="3364" y="1927"/>
                    <a:pt x="3173" y="1769"/>
                    <a:pt x="2983" y="1769"/>
                  </a:cubicBezTo>
                  <a:cubicBezTo>
                    <a:pt x="2866" y="1769"/>
                    <a:pt x="2748" y="1828"/>
                    <a:pt x="2676" y="2022"/>
                  </a:cubicBezTo>
                  <a:cubicBezTo>
                    <a:pt x="2676" y="2022"/>
                    <a:pt x="2423" y="1744"/>
                    <a:pt x="2038" y="1744"/>
                  </a:cubicBezTo>
                  <a:cubicBezTo>
                    <a:pt x="1992" y="1744"/>
                    <a:pt x="1943" y="1748"/>
                    <a:pt x="1893" y="1757"/>
                  </a:cubicBezTo>
                  <a:cubicBezTo>
                    <a:pt x="1428" y="1841"/>
                    <a:pt x="1481" y="2138"/>
                    <a:pt x="1481" y="2138"/>
                  </a:cubicBezTo>
                  <a:cubicBezTo>
                    <a:pt x="1481" y="2138"/>
                    <a:pt x="1373" y="2021"/>
                    <a:pt x="1234" y="2021"/>
                  </a:cubicBezTo>
                  <a:cubicBezTo>
                    <a:pt x="1211" y="2021"/>
                    <a:pt x="1187" y="2025"/>
                    <a:pt x="1163" y="2032"/>
                  </a:cubicBezTo>
                  <a:cubicBezTo>
                    <a:pt x="994" y="2085"/>
                    <a:pt x="983" y="2244"/>
                    <a:pt x="983" y="2244"/>
                  </a:cubicBezTo>
                  <a:cubicBezTo>
                    <a:pt x="983" y="2244"/>
                    <a:pt x="784" y="2129"/>
                    <a:pt x="563" y="2129"/>
                  </a:cubicBezTo>
                  <a:cubicBezTo>
                    <a:pt x="334" y="2129"/>
                    <a:pt x="81" y="2252"/>
                    <a:pt x="1" y="2752"/>
                  </a:cubicBezTo>
                  <a:lnTo>
                    <a:pt x="6982" y="2752"/>
                  </a:lnTo>
                  <a:cubicBezTo>
                    <a:pt x="6982" y="2752"/>
                    <a:pt x="7081" y="2294"/>
                    <a:pt x="6823" y="2294"/>
                  </a:cubicBezTo>
                  <a:cubicBezTo>
                    <a:pt x="6790" y="2294"/>
                    <a:pt x="6752" y="2301"/>
                    <a:pt x="6706" y="2318"/>
                  </a:cubicBezTo>
                  <a:cubicBezTo>
                    <a:pt x="6706" y="2318"/>
                    <a:pt x="7066" y="1493"/>
                    <a:pt x="6469" y="1283"/>
                  </a:cubicBezTo>
                  <a:cubicBezTo>
                    <a:pt x="6366" y="1246"/>
                    <a:pt x="6265" y="1231"/>
                    <a:pt x="6167" y="1231"/>
                  </a:cubicBezTo>
                  <a:cubicBezTo>
                    <a:pt x="5698" y="1231"/>
                    <a:pt x="5321" y="1579"/>
                    <a:pt x="5321" y="1579"/>
                  </a:cubicBezTo>
                  <a:cubicBezTo>
                    <a:pt x="5321" y="1579"/>
                    <a:pt x="5511" y="0"/>
                    <a:pt x="44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32" name="Google Shape;832;p46"/>
          <p:cNvGrpSpPr/>
          <p:nvPr/>
        </p:nvGrpSpPr>
        <p:grpSpPr>
          <a:xfrm>
            <a:off x="11158368" y="-202337"/>
            <a:ext cx="1033633" cy="2686781"/>
            <a:chOff x="2554415" y="1157690"/>
            <a:chExt cx="388838" cy="1010727"/>
          </a:xfrm>
        </p:grpSpPr>
        <p:sp>
          <p:nvSpPr>
            <p:cNvPr id="833" name="Google Shape;833;p46"/>
            <p:cNvSpPr/>
            <p:nvPr/>
          </p:nvSpPr>
          <p:spPr>
            <a:xfrm>
              <a:off x="2740534" y="1157690"/>
              <a:ext cx="5341" cy="917296"/>
            </a:xfrm>
            <a:custGeom>
              <a:avLst/>
              <a:gdLst/>
              <a:ahLst/>
              <a:cxnLst/>
              <a:rect l="l" t="t" r="r" b="b"/>
              <a:pathLst>
                <a:path w="111" h="9906" extrusionOk="0">
                  <a:moveTo>
                    <a:pt x="0" y="1"/>
                  </a:moveTo>
                  <a:lnTo>
                    <a:pt x="0" y="9906"/>
                  </a:lnTo>
                  <a:lnTo>
                    <a:pt x="110" y="9906"/>
                  </a:lnTo>
                  <a:lnTo>
                    <a:pt x="1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46"/>
            <p:cNvSpPr/>
            <p:nvPr/>
          </p:nvSpPr>
          <p:spPr>
            <a:xfrm>
              <a:off x="2554415" y="2048653"/>
              <a:ext cx="388838" cy="119764"/>
            </a:xfrm>
            <a:custGeom>
              <a:avLst/>
              <a:gdLst/>
              <a:ahLst/>
              <a:cxnLst/>
              <a:rect l="l" t="t" r="r" b="b"/>
              <a:pathLst>
                <a:path w="8081" h="2489" extrusionOk="0">
                  <a:moveTo>
                    <a:pt x="4783" y="0"/>
                  </a:moveTo>
                  <a:cubicBezTo>
                    <a:pt x="4707" y="0"/>
                    <a:pt x="4622" y="11"/>
                    <a:pt x="4526" y="35"/>
                  </a:cubicBezTo>
                  <a:cubicBezTo>
                    <a:pt x="3383" y="316"/>
                    <a:pt x="3708" y="1289"/>
                    <a:pt x="3863" y="1628"/>
                  </a:cubicBezTo>
                  <a:cubicBezTo>
                    <a:pt x="3863" y="1628"/>
                    <a:pt x="3759" y="1584"/>
                    <a:pt x="3646" y="1584"/>
                  </a:cubicBezTo>
                  <a:cubicBezTo>
                    <a:pt x="3557" y="1584"/>
                    <a:pt x="3463" y="1612"/>
                    <a:pt x="3413" y="1712"/>
                  </a:cubicBezTo>
                  <a:cubicBezTo>
                    <a:pt x="3413" y="1712"/>
                    <a:pt x="3779" y="965"/>
                    <a:pt x="3103" y="739"/>
                  </a:cubicBezTo>
                  <a:cubicBezTo>
                    <a:pt x="3040" y="718"/>
                    <a:pt x="2980" y="709"/>
                    <a:pt x="2924" y="709"/>
                  </a:cubicBezTo>
                  <a:cubicBezTo>
                    <a:pt x="2369" y="709"/>
                    <a:pt x="2109" y="1613"/>
                    <a:pt x="2109" y="1613"/>
                  </a:cubicBezTo>
                  <a:cubicBezTo>
                    <a:pt x="2109" y="1613"/>
                    <a:pt x="1929" y="1057"/>
                    <a:pt x="1516" y="1057"/>
                  </a:cubicBezTo>
                  <a:cubicBezTo>
                    <a:pt x="1459" y="1057"/>
                    <a:pt x="1398" y="1067"/>
                    <a:pt x="1333" y="1091"/>
                  </a:cubicBezTo>
                  <a:cubicBezTo>
                    <a:pt x="790" y="1289"/>
                    <a:pt x="1170" y="2078"/>
                    <a:pt x="1170" y="2078"/>
                  </a:cubicBezTo>
                  <a:cubicBezTo>
                    <a:pt x="1170" y="2078"/>
                    <a:pt x="1018" y="1965"/>
                    <a:pt x="873" y="1965"/>
                  </a:cubicBezTo>
                  <a:cubicBezTo>
                    <a:pt x="772" y="1965"/>
                    <a:pt x="675" y="2020"/>
                    <a:pt x="635" y="2204"/>
                  </a:cubicBezTo>
                  <a:cubicBezTo>
                    <a:pt x="635" y="2204"/>
                    <a:pt x="635" y="2204"/>
                    <a:pt x="635" y="2204"/>
                  </a:cubicBezTo>
                  <a:cubicBezTo>
                    <a:pt x="632" y="2204"/>
                    <a:pt x="572" y="2191"/>
                    <a:pt x="488" y="2191"/>
                  </a:cubicBezTo>
                  <a:cubicBezTo>
                    <a:pt x="337" y="2191"/>
                    <a:pt x="108" y="2236"/>
                    <a:pt x="0" y="2488"/>
                  </a:cubicBezTo>
                  <a:lnTo>
                    <a:pt x="8080" y="2488"/>
                  </a:lnTo>
                  <a:cubicBezTo>
                    <a:pt x="8080" y="2488"/>
                    <a:pt x="7944" y="1999"/>
                    <a:pt x="7538" y="1999"/>
                  </a:cubicBezTo>
                  <a:cubicBezTo>
                    <a:pt x="7457" y="1999"/>
                    <a:pt x="7366" y="2018"/>
                    <a:pt x="7262" y="2065"/>
                  </a:cubicBezTo>
                  <a:cubicBezTo>
                    <a:pt x="7262" y="2065"/>
                    <a:pt x="7854" y="1303"/>
                    <a:pt x="7022" y="895"/>
                  </a:cubicBezTo>
                  <a:cubicBezTo>
                    <a:pt x="6858" y="814"/>
                    <a:pt x="6720" y="782"/>
                    <a:pt x="6603" y="782"/>
                  </a:cubicBezTo>
                  <a:cubicBezTo>
                    <a:pt x="6130" y="782"/>
                    <a:pt x="6020" y="1318"/>
                    <a:pt x="6020" y="1318"/>
                  </a:cubicBezTo>
                  <a:cubicBezTo>
                    <a:pt x="6020" y="1318"/>
                    <a:pt x="6020" y="1013"/>
                    <a:pt x="5785" y="1013"/>
                  </a:cubicBezTo>
                  <a:cubicBezTo>
                    <a:pt x="5763" y="1013"/>
                    <a:pt x="5738" y="1015"/>
                    <a:pt x="5711" y="1021"/>
                  </a:cubicBezTo>
                  <a:cubicBezTo>
                    <a:pt x="5401" y="1091"/>
                    <a:pt x="5330" y="1303"/>
                    <a:pt x="5330" y="1303"/>
                  </a:cubicBezTo>
                  <a:cubicBezTo>
                    <a:pt x="5330" y="1303"/>
                    <a:pt x="5615" y="0"/>
                    <a:pt x="47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35" name="Google Shape;835;p46"/>
          <p:cNvGrpSpPr/>
          <p:nvPr/>
        </p:nvGrpSpPr>
        <p:grpSpPr>
          <a:xfrm>
            <a:off x="-236100" y="2661500"/>
            <a:ext cx="2304933" cy="2563800"/>
            <a:chOff x="119141" y="949023"/>
            <a:chExt cx="608590" cy="676917"/>
          </a:xfrm>
        </p:grpSpPr>
        <p:sp>
          <p:nvSpPr>
            <p:cNvPr id="836" name="Google Shape;836;p46"/>
            <p:cNvSpPr/>
            <p:nvPr/>
          </p:nvSpPr>
          <p:spPr>
            <a:xfrm>
              <a:off x="289621" y="1349938"/>
              <a:ext cx="181307" cy="276002"/>
            </a:xfrm>
            <a:custGeom>
              <a:avLst/>
              <a:gdLst/>
              <a:ahLst/>
              <a:cxnLst/>
              <a:rect l="l" t="t" r="r" b="b"/>
              <a:pathLst>
                <a:path w="3768" h="5736" extrusionOk="0">
                  <a:moveTo>
                    <a:pt x="3428" y="0"/>
                  </a:moveTo>
                  <a:cubicBezTo>
                    <a:pt x="3415" y="0"/>
                    <a:pt x="3403" y="0"/>
                    <a:pt x="3391" y="1"/>
                  </a:cubicBezTo>
                  <a:cubicBezTo>
                    <a:pt x="3261" y="5"/>
                    <a:pt x="3132" y="12"/>
                    <a:pt x="3003" y="18"/>
                  </a:cubicBezTo>
                  <a:cubicBezTo>
                    <a:pt x="2993" y="10"/>
                    <a:pt x="2981" y="4"/>
                    <a:pt x="2969" y="4"/>
                  </a:cubicBezTo>
                  <a:cubicBezTo>
                    <a:pt x="2957" y="4"/>
                    <a:pt x="2944" y="9"/>
                    <a:pt x="2933" y="22"/>
                  </a:cubicBezTo>
                  <a:cubicBezTo>
                    <a:pt x="2356" y="641"/>
                    <a:pt x="1815" y="1289"/>
                    <a:pt x="1304" y="1966"/>
                  </a:cubicBezTo>
                  <a:cubicBezTo>
                    <a:pt x="1279" y="1413"/>
                    <a:pt x="1292" y="860"/>
                    <a:pt x="1342" y="309"/>
                  </a:cubicBezTo>
                  <a:cubicBezTo>
                    <a:pt x="1346" y="274"/>
                    <a:pt x="1320" y="256"/>
                    <a:pt x="1293" y="256"/>
                  </a:cubicBezTo>
                  <a:cubicBezTo>
                    <a:pt x="1280" y="256"/>
                    <a:pt x="1266" y="261"/>
                    <a:pt x="1255" y="270"/>
                  </a:cubicBezTo>
                  <a:lnTo>
                    <a:pt x="1252" y="270"/>
                  </a:lnTo>
                  <a:cubicBezTo>
                    <a:pt x="1065" y="285"/>
                    <a:pt x="876" y="302"/>
                    <a:pt x="689" y="318"/>
                  </a:cubicBezTo>
                  <a:lnTo>
                    <a:pt x="689" y="309"/>
                  </a:lnTo>
                  <a:cubicBezTo>
                    <a:pt x="687" y="274"/>
                    <a:pt x="659" y="256"/>
                    <a:pt x="632" y="256"/>
                  </a:cubicBezTo>
                  <a:cubicBezTo>
                    <a:pt x="605" y="256"/>
                    <a:pt x="578" y="274"/>
                    <a:pt x="580" y="309"/>
                  </a:cubicBezTo>
                  <a:cubicBezTo>
                    <a:pt x="645" y="1692"/>
                    <a:pt x="551" y="3080"/>
                    <a:pt x="297" y="4441"/>
                  </a:cubicBezTo>
                  <a:cubicBezTo>
                    <a:pt x="227" y="4825"/>
                    <a:pt x="142" y="5206"/>
                    <a:pt x="45" y="5583"/>
                  </a:cubicBezTo>
                  <a:cubicBezTo>
                    <a:pt x="0" y="5605"/>
                    <a:pt x="7" y="5688"/>
                    <a:pt x="67" y="5688"/>
                  </a:cubicBezTo>
                  <a:cubicBezTo>
                    <a:pt x="68" y="5688"/>
                    <a:pt x="68" y="5688"/>
                    <a:pt x="69" y="5688"/>
                  </a:cubicBezTo>
                  <a:cubicBezTo>
                    <a:pt x="134" y="5686"/>
                    <a:pt x="199" y="5685"/>
                    <a:pt x="264" y="5685"/>
                  </a:cubicBezTo>
                  <a:cubicBezTo>
                    <a:pt x="516" y="5685"/>
                    <a:pt x="767" y="5697"/>
                    <a:pt x="1019" y="5719"/>
                  </a:cubicBezTo>
                  <a:cubicBezTo>
                    <a:pt x="1028" y="5730"/>
                    <a:pt x="1044" y="5735"/>
                    <a:pt x="1059" y="5735"/>
                  </a:cubicBezTo>
                  <a:cubicBezTo>
                    <a:pt x="1086" y="5735"/>
                    <a:pt x="1114" y="5718"/>
                    <a:pt x="1116" y="5683"/>
                  </a:cubicBezTo>
                  <a:cubicBezTo>
                    <a:pt x="1163" y="4798"/>
                    <a:pt x="1302" y="3913"/>
                    <a:pt x="1592" y="3074"/>
                  </a:cubicBezTo>
                  <a:cubicBezTo>
                    <a:pt x="1852" y="2321"/>
                    <a:pt x="2240" y="1609"/>
                    <a:pt x="2766" y="1008"/>
                  </a:cubicBezTo>
                  <a:cubicBezTo>
                    <a:pt x="3042" y="691"/>
                    <a:pt x="3355" y="409"/>
                    <a:pt x="3701" y="171"/>
                  </a:cubicBezTo>
                  <a:cubicBezTo>
                    <a:pt x="3702" y="172"/>
                    <a:pt x="3704" y="172"/>
                    <a:pt x="3706" y="172"/>
                  </a:cubicBezTo>
                  <a:cubicBezTo>
                    <a:pt x="3733" y="172"/>
                    <a:pt x="3754" y="147"/>
                    <a:pt x="3756" y="119"/>
                  </a:cubicBezTo>
                  <a:cubicBezTo>
                    <a:pt x="3768" y="86"/>
                    <a:pt x="3743" y="45"/>
                    <a:pt x="3708" y="45"/>
                  </a:cubicBezTo>
                  <a:cubicBezTo>
                    <a:pt x="3702" y="45"/>
                    <a:pt x="3695" y="46"/>
                    <a:pt x="3688" y="49"/>
                  </a:cubicBezTo>
                  <a:cubicBezTo>
                    <a:pt x="3607" y="11"/>
                    <a:pt x="3517" y="0"/>
                    <a:pt x="34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46"/>
            <p:cNvSpPr/>
            <p:nvPr/>
          </p:nvSpPr>
          <p:spPr>
            <a:xfrm>
              <a:off x="119141" y="949023"/>
              <a:ext cx="608590" cy="448888"/>
            </a:xfrm>
            <a:custGeom>
              <a:avLst/>
              <a:gdLst/>
              <a:ahLst/>
              <a:cxnLst/>
              <a:rect l="l" t="t" r="r" b="b"/>
              <a:pathLst>
                <a:path w="12648" h="9329" extrusionOk="0">
                  <a:moveTo>
                    <a:pt x="5997" y="0"/>
                  </a:moveTo>
                  <a:cubicBezTo>
                    <a:pt x="5992" y="0"/>
                    <a:pt x="5987" y="1"/>
                    <a:pt x="5982" y="2"/>
                  </a:cubicBezTo>
                  <a:cubicBezTo>
                    <a:pt x="5700" y="90"/>
                    <a:pt x="5410" y="243"/>
                    <a:pt x="5245" y="488"/>
                  </a:cubicBezTo>
                  <a:cubicBezTo>
                    <a:pt x="5212" y="457"/>
                    <a:pt x="5178" y="427"/>
                    <a:pt x="5142" y="404"/>
                  </a:cubicBezTo>
                  <a:cubicBezTo>
                    <a:pt x="5125" y="393"/>
                    <a:pt x="5109" y="388"/>
                    <a:pt x="5094" y="388"/>
                  </a:cubicBezTo>
                  <a:cubicBezTo>
                    <a:pt x="5051" y="388"/>
                    <a:pt x="5018" y="431"/>
                    <a:pt x="4989" y="468"/>
                  </a:cubicBezTo>
                  <a:cubicBezTo>
                    <a:pt x="4946" y="524"/>
                    <a:pt x="4906" y="580"/>
                    <a:pt x="4869" y="638"/>
                  </a:cubicBezTo>
                  <a:cubicBezTo>
                    <a:pt x="4838" y="688"/>
                    <a:pt x="4810" y="737"/>
                    <a:pt x="4784" y="789"/>
                  </a:cubicBezTo>
                  <a:cubicBezTo>
                    <a:pt x="4773" y="772"/>
                    <a:pt x="4762" y="753"/>
                    <a:pt x="4751" y="736"/>
                  </a:cubicBezTo>
                  <a:cubicBezTo>
                    <a:pt x="4728" y="699"/>
                    <a:pt x="4704" y="662"/>
                    <a:pt x="4663" y="642"/>
                  </a:cubicBezTo>
                  <a:cubicBezTo>
                    <a:pt x="4642" y="632"/>
                    <a:pt x="4621" y="628"/>
                    <a:pt x="4601" y="628"/>
                  </a:cubicBezTo>
                  <a:cubicBezTo>
                    <a:pt x="4536" y="628"/>
                    <a:pt x="4476" y="674"/>
                    <a:pt x="4436" y="726"/>
                  </a:cubicBezTo>
                  <a:cubicBezTo>
                    <a:pt x="4382" y="796"/>
                    <a:pt x="4351" y="890"/>
                    <a:pt x="4330" y="976"/>
                  </a:cubicBezTo>
                  <a:cubicBezTo>
                    <a:pt x="4321" y="1007"/>
                    <a:pt x="4315" y="1040"/>
                    <a:pt x="4311" y="1074"/>
                  </a:cubicBezTo>
                  <a:cubicBezTo>
                    <a:pt x="4156" y="996"/>
                    <a:pt x="3988" y="940"/>
                    <a:pt x="3818" y="921"/>
                  </a:cubicBezTo>
                  <a:cubicBezTo>
                    <a:pt x="3802" y="919"/>
                    <a:pt x="3785" y="918"/>
                    <a:pt x="3768" y="918"/>
                  </a:cubicBezTo>
                  <a:cubicBezTo>
                    <a:pt x="3643" y="918"/>
                    <a:pt x="3520" y="972"/>
                    <a:pt x="3495" y="1108"/>
                  </a:cubicBezTo>
                  <a:cubicBezTo>
                    <a:pt x="3467" y="1263"/>
                    <a:pt x="3568" y="1387"/>
                    <a:pt x="3673" y="1488"/>
                  </a:cubicBezTo>
                  <a:cubicBezTo>
                    <a:pt x="3724" y="1538"/>
                    <a:pt x="3778" y="1583"/>
                    <a:pt x="3831" y="1631"/>
                  </a:cubicBezTo>
                  <a:cubicBezTo>
                    <a:pt x="3825" y="1632"/>
                    <a:pt x="3816" y="1635"/>
                    <a:pt x="3810" y="1636"/>
                  </a:cubicBezTo>
                  <a:cubicBezTo>
                    <a:pt x="3673" y="1677"/>
                    <a:pt x="3550" y="1756"/>
                    <a:pt x="3454" y="1860"/>
                  </a:cubicBezTo>
                  <a:cubicBezTo>
                    <a:pt x="3441" y="1822"/>
                    <a:pt x="3424" y="1786"/>
                    <a:pt x="3398" y="1761"/>
                  </a:cubicBezTo>
                  <a:cubicBezTo>
                    <a:pt x="3372" y="1737"/>
                    <a:pt x="3343" y="1728"/>
                    <a:pt x="3314" y="1728"/>
                  </a:cubicBezTo>
                  <a:cubicBezTo>
                    <a:pt x="3276" y="1728"/>
                    <a:pt x="3238" y="1742"/>
                    <a:pt x="3204" y="1759"/>
                  </a:cubicBezTo>
                  <a:cubicBezTo>
                    <a:pt x="3141" y="1790"/>
                    <a:pt x="3082" y="1824"/>
                    <a:pt x="3025" y="1862"/>
                  </a:cubicBezTo>
                  <a:cubicBezTo>
                    <a:pt x="2913" y="1939"/>
                    <a:pt x="2807" y="2029"/>
                    <a:pt x="2713" y="2130"/>
                  </a:cubicBezTo>
                  <a:cubicBezTo>
                    <a:pt x="2675" y="2172"/>
                    <a:pt x="2637" y="2219"/>
                    <a:pt x="2608" y="2267"/>
                  </a:cubicBezTo>
                  <a:cubicBezTo>
                    <a:pt x="2576" y="2228"/>
                    <a:pt x="2545" y="2189"/>
                    <a:pt x="2509" y="2154"/>
                  </a:cubicBezTo>
                  <a:cubicBezTo>
                    <a:pt x="2434" y="2075"/>
                    <a:pt x="2345" y="1989"/>
                    <a:pt x="2233" y="1972"/>
                  </a:cubicBezTo>
                  <a:cubicBezTo>
                    <a:pt x="2222" y="1970"/>
                    <a:pt x="2212" y="1970"/>
                    <a:pt x="2201" y="1970"/>
                  </a:cubicBezTo>
                  <a:cubicBezTo>
                    <a:pt x="2159" y="1970"/>
                    <a:pt x="2119" y="1982"/>
                    <a:pt x="2085" y="2010"/>
                  </a:cubicBezTo>
                  <a:cubicBezTo>
                    <a:pt x="2039" y="2049"/>
                    <a:pt x="2018" y="2108"/>
                    <a:pt x="2001" y="2162"/>
                  </a:cubicBezTo>
                  <a:cubicBezTo>
                    <a:pt x="1966" y="2265"/>
                    <a:pt x="1944" y="2372"/>
                    <a:pt x="1933" y="2479"/>
                  </a:cubicBezTo>
                  <a:cubicBezTo>
                    <a:pt x="1910" y="2466"/>
                    <a:pt x="1885" y="2453"/>
                    <a:pt x="1860" y="2441"/>
                  </a:cubicBezTo>
                  <a:cubicBezTo>
                    <a:pt x="1797" y="2410"/>
                    <a:pt x="1725" y="2384"/>
                    <a:pt x="1655" y="2384"/>
                  </a:cubicBezTo>
                  <a:cubicBezTo>
                    <a:pt x="1605" y="2384"/>
                    <a:pt x="1555" y="2397"/>
                    <a:pt x="1511" y="2432"/>
                  </a:cubicBezTo>
                  <a:cubicBezTo>
                    <a:pt x="1426" y="2499"/>
                    <a:pt x="1410" y="2618"/>
                    <a:pt x="1420" y="2720"/>
                  </a:cubicBezTo>
                  <a:cubicBezTo>
                    <a:pt x="1431" y="2834"/>
                    <a:pt x="1464" y="2948"/>
                    <a:pt x="1507" y="3053"/>
                  </a:cubicBezTo>
                  <a:cubicBezTo>
                    <a:pt x="1525" y="3095"/>
                    <a:pt x="1547" y="3133"/>
                    <a:pt x="1569" y="3172"/>
                  </a:cubicBezTo>
                  <a:cubicBezTo>
                    <a:pt x="1441" y="3173"/>
                    <a:pt x="1312" y="3201"/>
                    <a:pt x="1195" y="3259"/>
                  </a:cubicBezTo>
                  <a:cubicBezTo>
                    <a:pt x="1169" y="3273"/>
                    <a:pt x="1162" y="3310"/>
                    <a:pt x="1175" y="3335"/>
                  </a:cubicBezTo>
                  <a:cubicBezTo>
                    <a:pt x="1268" y="3502"/>
                    <a:pt x="1439" y="3611"/>
                    <a:pt x="1622" y="3646"/>
                  </a:cubicBezTo>
                  <a:cubicBezTo>
                    <a:pt x="1505" y="3733"/>
                    <a:pt x="1405" y="3843"/>
                    <a:pt x="1332" y="3971"/>
                  </a:cubicBezTo>
                  <a:cubicBezTo>
                    <a:pt x="1315" y="4003"/>
                    <a:pt x="1331" y="4042"/>
                    <a:pt x="1365" y="4052"/>
                  </a:cubicBezTo>
                  <a:cubicBezTo>
                    <a:pt x="1458" y="4079"/>
                    <a:pt x="1555" y="4093"/>
                    <a:pt x="1652" y="4093"/>
                  </a:cubicBezTo>
                  <a:cubicBezTo>
                    <a:pt x="1754" y="4093"/>
                    <a:pt x="1855" y="4078"/>
                    <a:pt x="1952" y="4050"/>
                  </a:cubicBezTo>
                  <a:lnTo>
                    <a:pt x="1952" y="4050"/>
                  </a:lnTo>
                  <a:cubicBezTo>
                    <a:pt x="1942" y="4180"/>
                    <a:pt x="1942" y="4310"/>
                    <a:pt x="1954" y="4439"/>
                  </a:cubicBezTo>
                  <a:cubicBezTo>
                    <a:pt x="1958" y="4477"/>
                    <a:pt x="1964" y="4517"/>
                    <a:pt x="1969" y="4555"/>
                  </a:cubicBezTo>
                  <a:cubicBezTo>
                    <a:pt x="1818" y="4569"/>
                    <a:pt x="1697" y="4675"/>
                    <a:pt x="1644" y="4813"/>
                  </a:cubicBezTo>
                  <a:cubicBezTo>
                    <a:pt x="1633" y="4844"/>
                    <a:pt x="1626" y="4876"/>
                    <a:pt x="1623" y="4908"/>
                  </a:cubicBezTo>
                  <a:cubicBezTo>
                    <a:pt x="1579" y="4887"/>
                    <a:pt x="1532" y="4869"/>
                    <a:pt x="1485" y="4854"/>
                  </a:cubicBezTo>
                  <a:cubicBezTo>
                    <a:pt x="1428" y="4838"/>
                    <a:pt x="1370" y="4823"/>
                    <a:pt x="1313" y="4808"/>
                  </a:cubicBezTo>
                  <a:cubicBezTo>
                    <a:pt x="1268" y="4797"/>
                    <a:pt x="1222" y="4787"/>
                    <a:pt x="1177" y="4787"/>
                  </a:cubicBezTo>
                  <a:cubicBezTo>
                    <a:pt x="1161" y="4787"/>
                    <a:pt x="1145" y="4788"/>
                    <a:pt x="1129" y="4791"/>
                  </a:cubicBezTo>
                  <a:cubicBezTo>
                    <a:pt x="1023" y="4811"/>
                    <a:pt x="957" y="4911"/>
                    <a:pt x="944" y="5013"/>
                  </a:cubicBezTo>
                  <a:cubicBezTo>
                    <a:pt x="929" y="5134"/>
                    <a:pt x="989" y="5250"/>
                    <a:pt x="1051" y="5350"/>
                  </a:cubicBezTo>
                  <a:cubicBezTo>
                    <a:pt x="1074" y="5389"/>
                    <a:pt x="1103" y="5428"/>
                    <a:pt x="1130" y="5466"/>
                  </a:cubicBezTo>
                  <a:cubicBezTo>
                    <a:pt x="1109" y="5460"/>
                    <a:pt x="1089" y="5452"/>
                    <a:pt x="1067" y="5446"/>
                  </a:cubicBezTo>
                  <a:cubicBezTo>
                    <a:pt x="1019" y="5433"/>
                    <a:pt x="969" y="5419"/>
                    <a:pt x="921" y="5407"/>
                  </a:cubicBezTo>
                  <a:cubicBezTo>
                    <a:pt x="891" y="5399"/>
                    <a:pt x="858" y="5387"/>
                    <a:pt x="825" y="5387"/>
                  </a:cubicBezTo>
                  <a:cubicBezTo>
                    <a:pt x="808" y="5387"/>
                    <a:pt x="791" y="5390"/>
                    <a:pt x="775" y="5400"/>
                  </a:cubicBezTo>
                  <a:cubicBezTo>
                    <a:pt x="704" y="5441"/>
                    <a:pt x="720" y="5562"/>
                    <a:pt x="733" y="5629"/>
                  </a:cubicBezTo>
                  <a:cubicBezTo>
                    <a:pt x="741" y="5666"/>
                    <a:pt x="752" y="5703"/>
                    <a:pt x="768" y="5737"/>
                  </a:cubicBezTo>
                  <a:cubicBezTo>
                    <a:pt x="523" y="5766"/>
                    <a:pt x="280" y="5851"/>
                    <a:pt x="50" y="5935"/>
                  </a:cubicBezTo>
                  <a:cubicBezTo>
                    <a:pt x="16" y="5947"/>
                    <a:pt x="1" y="5983"/>
                    <a:pt x="17" y="6015"/>
                  </a:cubicBezTo>
                  <a:cubicBezTo>
                    <a:pt x="72" y="6119"/>
                    <a:pt x="161" y="6189"/>
                    <a:pt x="251" y="6259"/>
                  </a:cubicBezTo>
                  <a:cubicBezTo>
                    <a:pt x="357" y="6340"/>
                    <a:pt x="463" y="6421"/>
                    <a:pt x="580" y="6485"/>
                  </a:cubicBezTo>
                  <a:cubicBezTo>
                    <a:pt x="646" y="6522"/>
                    <a:pt x="717" y="6552"/>
                    <a:pt x="788" y="6573"/>
                  </a:cubicBezTo>
                  <a:cubicBezTo>
                    <a:pt x="683" y="6647"/>
                    <a:pt x="576" y="6741"/>
                    <a:pt x="535" y="6862"/>
                  </a:cubicBezTo>
                  <a:cubicBezTo>
                    <a:pt x="516" y="6918"/>
                    <a:pt x="513" y="6985"/>
                    <a:pt x="546" y="7038"/>
                  </a:cubicBezTo>
                  <a:cubicBezTo>
                    <a:pt x="577" y="7090"/>
                    <a:pt x="630" y="7106"/>
                    <a:pt x="685" y="7106"/>
                  </a:cubicBezTo>
                  <a:cubicBezTo>
                    <a:pt x="702" y="7106"/>
                    <a:pt x="718" y="7104"/>
                    <a:pt x="734" y="7102"/>
                  </a:cubicBezTo>
                  <a:cubicBezTo>
                    <a:pt x="918" y="7079"/>
                    <a:pt x="1099" y="7038"/>
                    <a:pt x="1277" y="6985"/>
                  </a:cubicBezTo>
                  <a:cubicBezTo>
                    <a:pt x="1426" y="6941"/>
                    <a:pt x="1573" y="6885"/>
                    <a:pt x="1715" y="6822"/>
                  </a:cubicBezTo>
                  <a:cubicBezTo>
                    <a:pt x="1779" y="6911"/>
                    <a:pt x="1862" y="6988"/>
                    <a:pt x="1957" y="7043"/>
                  </a:cubicBezTo>
                  <a:cubicBezTo>
                    <a:pt x="1969" y="7050"/>
                    <a:pt x="1981" y="7055"/>
                    <a:pt x="1993" y="7060"/>
                  </a:cubicBezTo>
                  <a:cubicBezTo>
                    <a:pt x="1806" y="7143"/>
                    <a:pt x="1632" y="7253"/>
                    <a:pt x="1477" y="7389"/>
                  </a:cubicBezTo>
                  <a:cubicBezTo>
                    <a:pt x="1447" y="7413"/>
                    <a:pt x="1461" y="7473"/>
                    <a:pt x="1500" y="7480"/>
                  </a:cubicBezTo>
                  <a:cubicBezTo>
                    <a:pt x="1681" y="7512"/>
                    <a:pt x="1865" y="7529"/>
                    <a:pt x="2049" y="7529"/>
                  </a:cubicBezTo>
                  <a:cubicBezTo>
                    <a:pt x="2159" y="7529"/>
                    <a:pt x="2269" y="7523"/>
                    <a:pt x="2379" y="7510"/>
                  </a:cubicBezTo>
                  <a:cubicBezTo>
                    <a:pt x="2436" y="7503"/>
                    <a:pt x="2492" y="7494"/>
                    <a:pt x="2549" y="7485"/>
                  </a:cubicBezTo>
                  <a:lnTo>
                    <a:pt x="2549" y="7485"/>
                  </a:lnTo>
                  <a:cubicBezTo>
                    <a:pt x="2547" y="7489"/>
                    <a:pt x="2542" y="7492"/>
                    <a:pt x="2539" y="7497"/>
                  </a:cubicBezTo>
                  <a:cubicBezTo>
                    <a:pt x="2500" y="7556"/>
                    <a:pt x="2469" y="7619"/>
                    <a:pt x="2441" y="7685"/>
                  </a:cubicBezTo>
                  <a:cubicBezTo>
                    <a:pt x="2416" y="7744"/>
                    <a:pt x="2376" y="7827"/>
                    <a:pt x="2405" y="7890"/>
                  </a:cubicBezTo>
                  <a:cubicBezTo>
                    <a:pt x="2433" y="7950"/>
                    <a:pt x="2505" y="7956"/>
                    <a:pt x="2560" y="7964"/>
                  </a:cubicBezTo>
                  <a:cubicBezTo>
                    <a:pt x="2605" y="7969"/>
                    <a:pt x="2650" y="7972"/>
                    <a:pt x="2695" y="7972"/>
                  </a:cubicBezTo>
                  <a:cubicBezTo>
                    <a:pt x="2721" y="7972"/>
                    <a:pt x="2747" y="7971"/>
                    <a:pt x="2773" y="7969"/>
                  </a:cubicBezTo>
                  <a:cubicBezTo>
                    <a:pt x="2912" y="7958"/>
                    <a:pt x="3045" y="7923"/>
                    <a:pt x="3171" y="7863"/>
                  </a:cubicBezTo>
                  <a:cubicBezTo>
                    <a:pt x="3172" y="7861"/>
                    <a:pt x="3175" y="7861"/>
                    <a:pt x="3176" y="7860"/>
                  </a:cubicBezTo>
                  <a:lnTo>
                    <a:pt x="3176" y="7860"/>
                  </a:lnTo>
                  <a:cubicBezTo>
                    <a:pt x="3122" y="8050"/>
                    <a:pt x="3056" y="8236"/>
                    <a:pt x="2975" y="8417"/>
                  </a:cubicBezTo>
                  <a:cubicBezTo>
                    <a:pt x="2960" y="8450"/>
                    <a:pt x="2971" y="8486"/>
                    <a:pt x="3007" y="8497"/>
                  </a:cubicBezTo>
                  <a:cubicBezTo>
                    <a:pt x="3104" y="8527"/>
                    <a:pt x="3203" y="8541"/>
                    <a:pt x="3302" y="8541"/>
                  </a:cubicBezTo>
                  <a:cubicBezTo>
                    <a:pt x="3462" y="8541"/>
                    <a:pt x="3620" y="8504"/>
                    <a:pt x="3766" y="8436"/>
                  </a:cubicBezTo>
                  <a:lnTo>
                    <a:pt x="3766" y="8436"/>
                  </a:lnTo>
                  <a:cubicBezTo>
                    <a:pt x="3734" y="8565"/>
                    <a:pt x="3704" y="8693"/>
                    <a:pt x="3680" y="8824"/>
                  </a:cubicBezTo>
                  <a:cubicBezTo>
                    <a:pt x="3675" y="8850"/>
                    <a:pt x="3686" y="8887"/>
                    <a:pt x="3718" y="8891"/>
                  </a:cubicBezTo>
                  <a:cubicBezTo>
                    <a:pt x="3760" y="8897"/>
                    <a:pt x="3803" y="8900"/>
                    <a:pt x="3845" y="8900"/>
                  </a:cubicBezTo>
                  <a:cubicBezTo>
                    <a:pt x="4011" y="8900"/>
                    <a:pt x="4175" y="8855"/>
                    <a:pt x="4316" y="8770"/>
                  </a:cubicBezTo>
                  <a:cubicBezTo>
                    <a:pt x="4350" y="8932"/>
                    <a:pt x="4383" y="9095"/>
                    <a:pt x="4416" y="9257"/>
                  </a:cubicBezTo>
                  <a:cubicBezTo>
                    <a:pt x="4421" y="9282"/>
                    <a:pt x="4446" y="9297"/>
                    <a:pt x="4470" y="9297"/>
                  </a:cubicBezTo>
                  <a:cubicBezTo>
                    <a:pt x="4479" y="9297"/>
                    <a:pt x="4489" y="9295"/>
                    <a:pt x="4497" y="9290"/>
                  </a:cubicBezTo>
                  <a:cubicBezTo>
                    <a:pt x="4729" y="9155"/>
                    <a:pt x="4980" y="8993"/>
                    <a:pt x="5103" y="8750"/>
                  </a:cubicBezTo>
                  <a:cubicBezTo>
                    <a:pt x="5258" y="8908"/>
                    <a:pt x="5488" y="8987"/>
                    <a:pt x="5702" y="9050"/>
                  </a:cubicBezTo>
                  <a:cubicBezTo>
                    <a:pt x="5708" y="9051"/>
                    <a:pt x="5713" y="9052"/>
                    <a:pt x="5718" y="9052"/>
                  </a:cubicBezTo>
                  <a:cubicBezTo>
                    <a:pt x="5753" y="9052"/>
                    <a:pt x="5774" y="9016"/>
                    <a:pt x="5770" y="8982"/>
                  </a:cubicBezTo>
                  <a:cubicBezTo>
                    <a:pt x="5748" y="8828"/>
                    <a:pt x="5707" y="8677"/>
                    <a:pt x="5652" y="8533"/>
                  </a:cubicBezTo>
                  <a:lnTo>
                    <a:pt x="5652" y="8533"/>
                  </a:lnTo>
                  <a:cubicBezTo>
                    <a:pt x="5671" y="8536"/>
                    <a:pt x="5691" y="8537"/>
                    <a:pt x="5711" y="8537"/>
                  </a:cubicBezTo>
                  <a:cubicBezTo>
                    <a:pt x="5772" y="8537"/>
                    <a:pt x="5834" y="8525"/>
                    <a:pt x="5890" y="8499"/>
                  </a:cubicBezTo>
                  <a:lnTo>
                    <a:pt x="5890" y="8499"/>
                  </a:lnTo>
                  <a:cubicBezTo>
                    <a:pt x="5887" y="8538"/>
                    <a:pt x="5889" y="8576"/>
                    <a:pt x="5895" y="8615"/>
                  </a:cubicBezTo>
                  <a:cubicBezTo>
                    <a:pt x="5918" y="8746"/>
                    <a:pt x="6013" y="8830"/>
                    <a:pt x="6144" y="8844"/>
                  </a:cubicBezTo>
                  <a:cubicBezTo>
                    <a:pt x="6160" y="8846"/>
                    <a:pt x="6176" y="8846"/>
                    <a:pt x="6192" y="8846"/>
                  </a:cubicBezTo>
                  <a:cubicBezTo>
                    <a:pt x="6406" y="8846"/>
                    <a:pt x="6614" y="8712"/>
                    <a:pt x="6717" y="8528"/>
                  </a:cubicBezTo>
                  <a:cubicBezTo>
                    <a:pt x="6739" y="8610"/>
                    <a:pt x="6757" y="8693"/>
                    <a:pt x="6769" y="8779"/>
                  </a:cubicBezTo>
                  <a:cubicBezTo>
                    <a:pt x="6771" y="8800"/>
                    <a:pt x="6783" y="8828"/>
                    <a:pt x="6808" y="8831"/>
                  </a:cubicBezTo>
                  <a:cubicBezTo>
                    <a:pt x="6867" y="8839"/>
                    <a:pt x="6925" y="8844"/>
                    <a:pt x="6983" y="8844"/>
                  </a:cubicBezTo>
                  <a:cubicBezTo>
                    <a:pt x="7129" y="8844"/>
                    <a:pt x="7273" y="8817"/>
                    <a:pt x="7409" y="8761"/>
                  </a:cubicBezTo>
                  <a:cubicBezTo>
                    <a:pt x="7441" y="8747"/>
                    <a:pt x="7473" y="8731"/>
                    <a:pt x="7503" y="8714"/>
                  </a:cubicBezTo>
                  <a:lnTo>
                    <a:pt x="7503" y="8714"/>
                  </a:lnTo>
                  <a:cubicBezTo>
                    <a:pt x="7502" y="8831"/>
                    <a:pt x="7499" y="8950"/>
                    <a:pt x="7499" y="9068"/>
                  </a:cubicBezTo>
                  <a:cubicBezTo>
                    <a:pt x="7499" y="9102"/>
                    <a:pt x="7525" y="9121"/>
                    <a:pt x="7554" y="9121"/>
                  </a:cubicBezTo>
                  <a:cubicBezTo>
                    <a:pt x="7563" y="9121"/>
                    <a:pt x="7572" y="9119"/>
                    <a:pt x="7581" y="9115"/>
                  </a:cubicBezTo>
                  <a:cubicBezTo>
                    <a:pt x="7668" y="9074"/>
                    <a:pt x="7756" y="9032"/>
                    <a:pt x="7843" y="8992"/>
                  </a:cubicBezTo>
                  <a:cubicBezTo>
                    <a:pt x="7920" y="8956"/>
                    <a:pt x="7998" y="8923"/>
                    <a:pt x="8068" y="8877"/>
                  </a:cubicBezTo>
                  <a:cubicBezTo>
                    <a:pt x="8079" y="8870"/>
                    <a:pt x="8088" y="8862"/>
                    <a:pt x="8099" y="8856"/>
                  </a:cubicBezTo>
                  <a:cubicBezTo>
                    <a:pt x="8185" y="9055"/>
                    <a:pt x="8341" y="9225"/>
                    <a:pt x="8541" y="9322"/>
                  </a:cubicBezTo>
                  <a:cubicBezTo>
                    <a:pt x="8550" y="9326"/>
                    <a:pt x="8560" y="9329"/>
                    <a:pt x="8571" y="9329"/>
                  </a:cubicBezTo>
                  <a:cubicBezTo>
                    <a:pt x="8584" y="9329"/>
                    <a:pt x="8597" y="9324"/>
                    <a:pt x="8606" y="9314"/>
                  </a:cubicBezTo>
                  <a:cubicBezTo>
                    <a:pt x="8765" y="9130"/>
                    <a:pt x="8822" y="8884"/>
                    <a:pt x="8802" y="8645"/>
                  </a:cubicBezTo>
                  <a:cubicBezTo>
                    <a:pt x="8796" y="8566"/>
                    <a:pt x="8781" y="8488"/>
                    <a:pt x="8763" y="8412"/>
                  </a:cubicBezTo>
                  <a:lnTo>
                    <a:pt x="8763" y="8412"/>
                  </a:lnTo>
                  <a:cubicBezTo>
                    <a:pt x="8789" y="8417"/>
                    <a:pt x="8817" y="8422"/>
                    <a:pt x="8846" y="8423"/>
                  </a:cubicBezTo>
                  <a:cubicBezTo>
                    <a:pt x="8850" y="8423"/>
                    <a:pt x="8854" y="8424"/>
                    <a:pt x="8858" y="8424"/>
                  </a:cubicBezTo>
                  <a:cubicBezTo>
                    <a:pt x="8922" y="8424"/>
                    <a:pt x="8984" y="8407"/>
                    <a:pt x="9039" y="8380"/>
                  </a:cubicBezTo>
                  <a:lnTo>
                    <a:pt x="9039" y="8380"/>
                  </a:lnTo>
                  <a:cubicBezTo>
                    <a:pt x="9028" y="8494"/>
                    <a:pt x="9021" y="8610"/>
                    <a:pt x="9021" y="8725"/>
                  </a:cubicBezTo>
                  <a:cubicBezTo>
                    <a:pt x="9021" y="8753"/>
                    <a:pt x="9048" y="8780"/>
                    <a:pt x="9076" y="8780"/>
                  </a:cubicBezTo>
                  <a:cubicBezTo>
                    <a:pt x="9080" y="8780"/>
                    <a:pt x="9085" y="8779"/>
                    <a:pt x="9090" y="8778"/>
                  </a:cubicBezTo>
                  <a:cubicBezTo>
                    <a:pt x="9271" y="8712"/>
                    <a:pt x="9460" y="8654"/>
                    <a:pt x="9635" y="8573"/>
                  </a:cubicBezTo>
                  <a:cubicBezTo>
                    <a:pt x="9664" y="8560"/>
                    <a:pt x="9692" y="8545"/>
                    <a:pt x="9718" y="8528"/>
                  </a:cubicBezTo>
                  <a:cubicBezTo>
                    <a:pt x="9719" y="8618"/>
                    <a:pt x="9722" y="8710"/>
                    <a:pt x="9730" y="8802"/>
                  </a:cubicBezTo>
                  <a:cubicBezTo>
                    <a:pt x="9733" y="8835"/>
                    <a:pt x="9757" y="8855"/>
                    <a:pt x="9786" y="8855"/>
                  </a:cubicBezTo>
                  <a:cubicBezTo>
                    <a:pt x="9794" y="8855"/>
                    <a:pt x="9803" y="8853"/>
                    <a:pt x="9812" y="8849"/>
                  </a:cubicBezTo>
                  <a:cubicBezTo>
                    <a:pt x="10046" y="8745"/>
                    <a:pt x="10222" y="8540"/>
                    <a:pt x="10304" y="8303"/>
                  </a:cubicBezTo>
                  <a:cubicBezTo>
                    <a:pt x="10377" y="8387"/>
                    <a:pt x="10460" y="8476"/>
                    <a:pt x="10565" y="8493"/>
                  </a:cubicBezTo>
                  <a:cubicBezTo>
                    <a:pt x="10575" y="8495"/>
                    <a:pt x="10585" y="8495"/>
                    <a:pt x="10595" y="8495"/>
                  </a:cubicBezTo>
                  <a:cubicBezTo>
                    <a:pt x="10728" y="8495"/>
                    <a:pt x="10788" y="8342"/>
                    <a:pt x="10797" y="8224"/>
                  </a:cubicBezTo>
                  <a:cubicBezTo>
                    <a:pt x="10807" y="8078"/>
                    <a:pt x="10749" y="7933"/>
                    <a:pt x="10679" y="7809"/>
                  </a:cubicBezTo>
                  <a:cubicBezTo>
                    <a:pt x="10678" y="7808"/>
                    <a:pt x="10678" y="7807"/>
                    <a:pt x="10677" y="7803"/>
                  </a:cubicBezTo>
                  <a:lnTo>
                    <a:pt x="10677" y="7803"/>
                  </a:lnTo>
                  <a:cubicBezTo>
                    <a:pt x="10693" y="7808"/>
                    <a:pt x="10712" y="7811"/>
                    <a:pt x="10730" y="7812"/>
                  </a:cubicBezTo>
                  <a:cubicBezTo>
                    <a:pt x="10732" y="7812"/>
                    <a:pt x="10734" y="7812"/>
                    <a:pt x="10736" y="7812"/>
                  </a:cubicBezTo>
                  <a:cubicBezTo>
                    <a:pt x="10820" y="7812"/>
                    <a:pt x="10899" y="7769"/>
                    <a:pt x="10934" y="7692"/>
                  </a:cubicBezTo>
                  <a:cubicBezTo>
                    <a:pt x="10960" y="7633"/>
                    <a:pt x="10961" y="7566"/>
                    <a:pt x="10956" y="7502"/>
                  </a:cubicBezTo>
                  <a:lnTo>
                    <a:pt x="10956" y="7502"/>
                  </a:lnTo>
                  <a:cubicBezTo>
                    <a:pt x="10965" y="7507"/>
                    <a:pt x="10974" y="7512"/>
                    <a:pt x="10983" y="7517"/>
                  </a:cubicBezTo>
                  <a:cubicBezTo>
                    <a:pt x="11039" y="7543"/>
                    <a:pt x="11097" y="7564"/>
                    <a:pt x="11157" y="7578"/>
                  </a:cubicBezTo>
                  <a:cubicBezTo>
                    <a:pt x="11191" y="7585"/>
                    <a:pt x="11231" y="7595"/>
                    <a:pt x="11269" y="7595"/>
                  </a:cubicBezTo>
                  <a:cubicBezTo>
                    <a:pt x="11294" y="7595"/>
                    <a:pt x="11318" y="7591"/>
                    <a:pt x="11338" y="7578"/>
                  </a:cubicBezTo>
                  <a:cubicBezTo>
                    <a:pt x="11385" y="7547"/>
                    <a:pt x="11400" y="7475"/>
                    <a:pt x="11410" y="7425"/>
                  </a:cubicBezTo>
                  <a:cubicBezTo>
                    <a:pt x="11421" y="7370"/>
                    <a:pt x="11426" y="7316"/>
                    <a:pt x="11424" y="7261"/>
                  </a:cubicBezTo>
                  <a:cubicBezTo>
                    <a:pt x="11420" y="7170"/>
                    <a:pt x="11398" y="7080"/>
                    <a:pt x="11361" y="6996"/>
                  </a:cubicBezTo>
                  <a:lnTo>
                    <a:pt x="11361" y="6996"/>
                  </a:lnTo>
                  <a:cubicBezTo>
                    <a:pt x="11457" y="7004"/>
                    <a:pt x="11553" y="7010"/>
                    <a:pt x="11650" y="7010"/>
                  </a:cubicBezTo>
                  <a:cubicBezTo>
                    <a:pt x="11664" y="7010"/>
                    <a:pt x="11679" y="7010"/>
                    <a:pt x="11693" y="7009"/>
                  </a:cubicBezTo>
                  <a:cubicBezTo>
                    <a:pt x="11943" y="7004"/>
                    <a:pt x="12199" y="6961"/>
                    <a:pt x="12421" y="6840"/>
                  </a:cubicBezTo>
                  <a:cubicBezTo>
                    <a:pt x="12527" y="6793"/>
                    <a:pt x="12647" y="6734"/>
                    <a:pt x="12599" y="6610"/>
                  </a:cubicBezTo>
                  <a:cubicBezTo>
                    <a:pt x="12561" y="6510"/>
                    <a:pt x="12487" y="6419"/>
                    <a:pt x="12408" y="6347"/>
                  </a:cubicBezTo>
                  <a:cubicBezTo>
                    <a:pt x="12224" y="6182"/>
                    <a:pt x="11986" y="6103"/>
                    <a:pt x="11747" y="6062"/>
                  </a:cubicBezTo>
                  <a:cubicBezTo>
                    <a:pt x="11687" y="6051"/>
                    <a:pt x="11627" y="6042"/>
                    <a:pt x="11565" y="6034"/>
                  </a:cubicBezTo>
                  <a:cubicBezTo>
                    <a:pt x="11558" y="5997"/>
                    <a:pt x="11547" y="5961"/>
                    <a:pt x="11536" y="5929"/>
                  </a:cubicBezTo>
                  <a:lnTo>
                    <a:pt x="11536" y="5929"/>
                  </a:lnTo>
                  <a:cubicBezTo>
                    <a:pt x="11539" y="5929"/>
                    <a:pt x="11543" y="5929"/>
                    <a:pt x="11546" y="5929"/>
                  </a:cubicBezTo>
                  <a:cubicBezTo>
                    <a:pt x="11734" y="5929"/>
                    <a:pt x="11922" y="5901"/>
                    <a:pt x="12102" y="5846"/>
                  </a:cubicBezTo>
                  <a:cubicBezTo>
                    <a:pt x="12180" y="5820"/>
                    <a:pt x="12281" y="5796"/>
                    <a:pt x="12269" y="5692"/>
                  </a:cubicBezTo>
                  <a:cubicBezTo>
                    <a:pt x="12258" y="5617"/>
                    <a:pt x="12217" y="5543"/>
                    <a:pt x="12172" y="5483"/>
                  </a:cubicBezTo>
                  <a:cubicBezTo>
                    <a:pt x="12077" y="5358"/>
                    <a:pt x="11940" y="5274"/>
                    <a:pt x="11796" y="5213"/>
                  </a:cubicBezTo>
                  <a:cubicBezTo>
                    <a:pt x="11771" y="5202"/>
                    <a:pt x="11748" y="5193"/>
                    <a:pt x="11721" y="5186"/>
                  </a:cubicBezTo>
                  <a:cubicBezTo>
                    <a:pt x="11745" y="5160"/>
                    <a:pt x="11763" y="5128"/>
                    <a:pt x="11766" y="5087"/>
                  </a:cubicBezTo>
                  <a:cubicBezTo>
                    <a:pt x="11772" y="5039"/>
                    <a:pt x="11757" y="4992"/>
                    <a:pt x="11736" y="4947"/>
                  </a:cubicBezTo>
                  <a:lnTo>
                    <a:pt x="11736" y="4947"/>
                  </a:lnTo>
                  <a:cubicBezTo>
                    <a:pt x="11767" y="4949"/>
                    <a:pt x="11797" y="4950"/>
                    <a:pt x="11828" y="4950"/>
                  </a:cubicBezTo>
                  <a:cubicBezTo>
                    <a:pt x="11885" y="4950"/>
                    <a:pt x="11943" y="4947"/>
                    <a:pt x="12000" y="4940"/>
                  </a:cubicBezTo>
                  <a:cubicBezTo>
                    <a:pt x="12047" y="4934"/>
                    <a:pt x="12095" y="4926"/>
                    <a:pt x="12141" y="4916"/>
                  </a:cubicBezTo>
                  <a:cubicBezTo>
                    <a:pt x="12177" y="4906"/>
                    <a:pt x="12227" y="4900"/>
                    <a:pt x="12256" y="4873"/>
                  </a:cubicBezTo>
                  <a:cubicBezTo>
                    <a:pt x="12311" y="4824"/>
                    <a:pt x="12264" y="4724"/>
                    <a:pt x="12246" y="4668"/>
                  </a:cubicBezTo>
                  <a:cubicBezTo>
                    <a:pt x="12222" y="4595"/>
                    <a:pt x="12191" y="4525"/>
                    <a:pt x="12154" y="4458"/>
                  </a:cubicBezTo>
                  <a:cubicBezTo>
                    <a:pt x="12080" y="4323"/>
                    <a:pt x="11981" y="4201"/>
                    <a:pt x="11861" y="4105"/>
                  </a:cubicBezTo>
                  <a:cubicBezTo>
                    <a:pt x="11841" y="4088"/>
                    <a:pt x="11816" y="4073"/>
                    <a:pt x="11794" y="4057"/>
                  </a:cubicBezTo>
                  <a:cubicBezTo>
                    <a:pt x="11832" y="4043"/>
                    <a:pt x="11870" y="4028"/>
                    <a:pt x="11909" y="4011"/>
                  </a:cubicBezTo>
                  <a:cubicBezTo>
                    <a:pt x="12005" y="3968"/>
                    <a:pt x="12099" y="3917"/>
                    <a:pt x="12186" y="3859"/>
                  </a:cubicBezTo>
                  <a:cubicBezTo>
                    <a:pt x="12263" y="3810"/>
                    <a:pt x="12321" y="3746"/>
                    <a:pt x="12256" y="3656"/>
                  </a:cubicBezTo>
                  <a:cubicBezTo>
                    <a:pt x="12203" y="3582"/>
                    <a:pt x="12116" y="3522"/>
                    <a:pt x="12037" y="3479"/>
                  </a:cubicBezTo>
                  <a:cubicBezTo>
                    <a:pt x="11952" y="3432"/>
                    <a:pt x="11860" y="3398"/>
                    <a:pt x="11766" y="3377"/>
                  </a:cubicBezTo>
                  <a:cubicBezTo>
                    <a:pt x="11689" y="3358"/>
                    <a:pt x="11611" y="3351"/>
                    <a:pt x="11532" y="3347"/>
                  </a:cubicBezTo>
                  <a:cubicBezTo>
                    <a:pt x="11633" y="3216"/>
                    <a:pt x="11695" y="3053"/>
                    <a:pt x="11694" y="2884"/>
                  </a:cubicBezTo>
                  <a:cubicBezTo>
                    <a:pt x="11694" y="2850"/>
                    <a:pt x="11666" y="2830"/>
                    <a:pt x="11636" y="2830"/>
                  </a:cubicBezTo>
                  <a:cubicBezTo>
                    <a:pt x="11633" y="2830"/>
                    <a:pt x="11629" y="2831"/>
                    <a:pt x="11625" y="2831"/>
                  </a:cubicBezTo>
                  <a:cubicBezTo>
                    <a:pt x="11353" y="2873"/>
                    <a:pt x="11084" y="2930"/>
                    <a:pt x="10817" y="3003"/>
                  </a:cubicBezTo>
                  <a:cubicBezTo>
                    <a:pt x="10658" y="3046"/>
                    <a:pt x="10493" y="3102"/>
                    <a:pt x="10362" y="3204"/>
                  </a:cubicBezTo>
                  <a:cubicBezTo>
                    <a:pt x="10366" y="3132"/>
                    <a:pt x="10363" y="3058"/>
                    <a:pt x="10356" y="2984"/>
                  </a:cubicBezTo>
                  <a:cubicBezTo>
                    <a:pt x="10347" y="2900"/>
                    <a:pt x="10344" y="2777"/>
                    <a:pt x="10235" y="2768"/>
                  </a:cubicBezTo>
                  <a:cubicBezTo>
                    <a:pt x="10228" y="2767"/>
                    <a:pt x="10222" y="2767"/>
                    <a:pt x="10215" y="2767"/>
                  </a:cubicBezTo>
                  <a:cubicBezTo>
                    <a:pt x="10137" y="2767"/>
                    <a:pt x="10063" y="2802"/>
                    <a:pt x="10000" y="2852"/>
                  </a:cubicBezTo>
                  <a:cubicBezTo>
                    <a:pt x="9981" y="2763"/>
                    <a:pt x="9946" y="2676"/>
                    <a:pt x="9893" y="2598"/>
                  </a:cubicBezTo>
                  <a:cubicBezTo>
                    <a:pt x="9777" y="2425"/>
                    <a:pt x="9591" y="2303"/>
                    <a:pt x="9432" y="2172"/>
                  </a:cubicBezTo>
                  <a:cubicBezTo>
                    <a:pt x="9421" y="2163"/>
                    <a:pt x="9405" y="2157"/>
                    <a:pt x="9390" y="2157"/>
                  </a:cubicBezTo>
                  <a:cubicBezTo>
                    <a:pt x="9377" y="2157"/>
                    <a:pt x="9364" y="2162"/>
                    <a:pt x="9354" y="2172"/>
                  </a:cubicBezTo>
                  <a:cubicBezTo>
                    <a:pt x="9163" y="2402"/>
                    <a:pt x="9076" y="2703"/>
                    <a:pt x="9104" y="2994"/>
                  </a:cubicBezTo>
                  <a:cubicBezTo>
                    <a:pt x="9095" y="2997"/>
                    <a:pt x="9086" y="3000"/>
                    <a:pt x="9076" y="3003"/>
                  </a:cubicBezTo>
                  <a:cubicBezTo>
                    <a:pt x="8997" y="3028"/>
                    <a:pt x="8921" y="3061"/>
                    <a:pt x="8847" y="3098"/>
                  </a:cubicBezTo>
                  <a:cubicBezTo>
                    <a:pt x="8944" y="2904"/>
                    <a:pt x="9002" y="2674"/>
                    <a:pt x="8789" y="2614"/>
                  </a:cubicBezTo>
                  <a:cubicBezTo>
                    <a:pt x="8718" y="2594"/>
                    <a:pt x="8640" y="2586"/>
                    <a:pt x="8562" y="2586"/>
                  </a:cubicBezTo>
                  <a:cubicBezTo>
                    <a:pt x="8482" y="2586"/>
                    <a:pt x="8403" y="2594"/>
                    <a:pt x="8329" y="2605"/>
                  </a:cubicBezTo>
                  <a:cubicBezTo>
                    <a:pt x="8263" y="2614"/>
                    <a:pt x="8200" y="2630"/>
                    <a:pt x="8137" y="2649"/>
                  </a:cubicBezTo>
                  <a:cubicBezTo>
                    <a:pt x="8199" y="2531"/>
                    <a:pt x="8222" y="2394"/>
                    <a:pt x="8202" y="2261"/>
                  </a:cubicBezTo>
                  <a:cubicBezTo>
                    <a:pt x="8200" y="2244"/>
                    <a:pt x="8181" y="2225"/>
                    <a:pt x="8164" y="2223"/>
                  </a:cubicBezTo>
                  <a:cubicBezTo>
                    <a:pt x="8128" y="2217"/>
                    <a:pt x="8092" y="2215"/>
                    <a:pt x="8056" y="2215"/>
                  </a:cubicBezTo>
                  <a:cubicBezTo>
                    <a:pt x="8016" y="2215"/>
                    <a:pt x="7977" y="2218"/>
                    <a:pt x="7939" y="2224"/>
                  </a:cubicBezTo>
                  <a:cubicBezTo>
                    <a:pt x="7994" y="1938"/>
                    <a:pt x="7973" y="1637"/>
                    <a:pt x="7864" y="1366"/>
                  </a:cubicBezTo>
                  <a:cubicBezTo>
                    <a:pt x="7839" y="1303"/>
                    <a:pt x="7798" y="1266"/>
                    <a:pt x="7736" y="1266"/>
                  </a:cubicBezTo>
                  <a:cubicBezTo>
                    <a:pt x="7725" y="1266"/>
                    <a:pt x="7714" y="1267"/>
                    <a:pt x="7701" y="1270"/>
                  </a:cubicBezTo>
                  <a:cubicBezTo>
                    <a:pt x="7616" y="1286"/>
                    <a:pt x="7529" y="1324"/>
                    <a:pt x="7447" y="1355"/>
                  </a:cubicBezTo>
                  <a:cubicBezTo>
                    <a:pt x="7288" y="1417"/>
                    <a:pt x="7134" y="1495"/>
                    <a:pt x="7003" y="1607"/>
                  </a:cubicBezTo>
                  <a:cubicBezTo>
                    <a:pt x="6978" y="1629"/>
                    <a:pt x="6955" y="1654"/>
                    <a:pt x="6931" y="1679"/>
                  </a:cubicBezTo>
                  <a:cubicBezTo>
                    <a:pt x="6931" y="1670"/>
                    <a:pt x="6932" y="1664"/>
                    <a:pt x="6931" y="1656"/>
                  </a:cubicBezTo>
                  <a:cubicBezTo>
                    <a:pt x="6923" y="1606"/>
                    <a:pt x="6884" y="1581"/>
                    <a:pt x="6837" y="1573"/>
                  </a:cubicBezTo>
                  <a:cubicBezTo>
                    <a:pt x="6787" y="1564"/>
                    <a:pt x="6736" y="1559"/>
                    <a:pt x="6685" y="1559"/>
                  </a:cubicBezTo>
                  <a:cubicBezTo>
                    <a:pt x="6705" y="1536"/>
                    <a:pt x="6727" y="1512"/>
                    <a:pt x="6746" y="1487"/>
                  </a:cubicBezTo>
                  <a:cubicBezTo>
                    <a:pt x="6781" y="1445"/>
                    <a:pt x="6819" y="1403"/>
                    <a:pt x="6830" y="1349"/>
                  </a:cubicBezTo>
                  <a:cubicBezTo>
                    <a:pt x="6855" y="1247"/>
                    <a:pt x="6777" y="1164"/>
                    <a:pt x="6690" y="1122"/>
                  </a:cubicBezTo>
                  <a:cubicBezTo>
                    <a:pt x="6596" y="1078"/>
                    <a:pt x="6491" y="1054"/>
                    <a:pt x="6387" y="1048"/>
                  </a:cubicBezTo>
                  <a:cubicBezTo>
                    <a:pt x="6488" y="941"/>
                    <a:pt x="6562" y="804"/>
                    <a:pt x="6628" y="672"/>
                  </a:cubicBezTo>
                  <a:cubicBezTo>
                    <a:pt x="6641" y="646"/>
                    <a:pt x="6635" y="612"/>
                    <a:pt x="6608" y="596"/>
                  </a:cubicBezTo>
                  <a:cubicBezTo>
                    <a:pt x="6494" y="534"/>
                    <a:pt x="6367" y="504"/>
                    <a:pt x="6240" y="504"/>
                  </a:cubicBezTo>
                  <a:cubicBezTo>
                    <a:pt x="6169" y="504"/>
                    <a:pt x="6097" y="514"/>
                    <a:pt x="6028" y="533"/>
                  </a:cubicBezTo>
                  <a:cubicBezTo>
                    <a:pt x="6088" y="378"/>
                    <a:pt x="6100" y="203"/>
                    <a:pt x="6049" y="40"/>
                  </a:cubicBezTo>
                  <a:cubicBezTo>
                    <a:pt x="6043" y="18"/>
                    <a:pt x="6021" y="0"/>
                    <a:pt x="5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46"/>
            <p:cNvSpPr/>
            <p:nvPr/>
          </p:nvSpPr>
          <p:spPr>
            <a:xfrm>
              <a:off x="273453" y="1105646"/>
              <a:ext cx="344521" cy="196801"/>
            </a:xfrm>
            <a:custGeom>
              <a:avLst/>
              <a:gdLst/>
              <a:ahLst/>
              <a:cxnLst/>
              <a:rect l="l" t="t" r="r" b="b"/>
              <a:pathLst>
                <a:path w="7160" h="4090" extrusionOk="0">
                  <a:moveTo>
                    <a:pt x="1798" y="0"/>
                  </a:moveTo>
                  <a:cubicBezTo>
                    <a:pt x="1789" y="0"/>
                    <a:pt x="1779" y="1"/>
                    <a:pt x="1769" y="3"/>
                  </a:cubicBezTo>
                  <a:cubicBezTo>
                    <a:pt x="1720" y="13"/>
                    <a:pt x="1687" y="51"/>
                    <a:pt x="1663" y="93"/>
                  </a:cubicBezTo>
                  <a:cubicBezTo>
                    <a:pt x="1620" y="176"/>
                    <a:pt x="1582" y="269"/>
                    <a:pt x="1563" y="361"/>
                  </a:cubicBezTo>
                  <a:cubicBezTo>
                    <a:pt x="1557" y="392"/>
                    <a:pt x="1555" y="424"/>
                    <a:pt x="1553" y="457"/>
                  </a:cubicBezTo>
                  <a:cubicBezTo>
                    <a:pt x="1477" y="554"/>
                    <a:pt x="1419" y="660"/>
                    <a:pt x="1382" y="776"/>
                  </a:cubicBezTo>
                  <a:cubicBezTo>
                    <a:pt x="1337" y="724"/>
                    <a:pt x="1291" y="675"/>
                    <a:pt x="1242" y="627"/>
                  </a:cubicBezTo>
                  <a:cubicBezTo>
                    <a:pt x="1231" y="616"/>
                    <a:pt x="1219" y="612"/>
                    <a:pt x="1206" y="612"/>
                  </a:cubicBezTo>
                  <a:cubicBezTo>
                    <a:pt x="1191" y="612"/>
                    <a:pt x="1177" y="617"/>
                    <a:pt x="1165" y="627"/>
                  </a:cubicBezTo>
                  <a:cubicBezTo>
                    <a:pt x="1041" y="722"/>
                    <a:pt x="981" y="873"/>
                    <a:pt x="987" y="1024"/>
                  </a:cubicBezTo>
                  <a:cubicBezTo>
                    <a:pt x="828" y="924"/>
                    <a:pt x="644" y="868"/>
                    <a:pt x="456" y="868"/>
                  </a:cubicBezTo>
                  <a:cubicBezTo>
                    <a:pt x="453" y="868"/>
                    <a:pt x="449" y="868"/>
                    <a:pt x="446" y="868"/>
                  </a:cubicBezTo>
                  <a:cubicBezTo>
                    <a:pt x="416" y="868"/>
                    <a:pt x="393" y="893"/>
                    <a:pt x="392" y="923"/>
                  </a:cubicBezTo>
                  <a:cubicBezTo>
                    <a:pt x="379" y="1172"/>
                    <a:pt x="416" y="1452"/>
                    <a:pt x="572" y="1651"/>
                  </a:cubicBezTo>
                  <a:cubicBezTo>
                    <a:pt x="372" y="1657"/>
                    <a:pt x="172" y="1697"/>
                    <a:pt x="23" y="1840"/>
                  </a:cubicBezTo>
                  <a:cubicBezTo>
                    <a:pt x="1" y="1862"/>
                    <a:pt x="5" y="1894"/>
                    <a:pt x="23" y="1917"/>
                  </a:cubicBezTo>
                  <a:cubicBezTo>
                    <a:pt x="194" y="2133"/>
                    <a:pt x="467" y="2253"/>
                    <a:pt x="741" y="2253"/>
                  </a:cubicBezTo>
                  <a:cubicBezTo>
                    <a:pt x="760" y="2253"/>
                    <a:pt x="779" y="2252"/>
                    <a:pt x="798" y="2251"/>
                  </a:cubicBezTo>
                  <a:lnTo>
                    <a:pt x="798" y="2251"/>
                  </a:lnTo>
                  <a:cubicBezTo>
                    <a:pt x="777" y="2269"/>
                    <a:pt x="755" y="2288"/>
                    <a:pt x="735" y="2307"/>
                  </a:cubicBezTo>
                  <a:cubicBezTo>
                    <a:pt x="648" y="2393"/>
                    <a:pt x="556" y="2490"/>
                    <a:pt x="496" y="2599"/>
                  </a:cubicBezTo>
                  <a:cubicBezTo>
                    <a:pt x="467" y="2650"/>
                    <a:pt x="455" y="2712"/>
                    <a:pt x="489" y="2764"/>
                  </a:cubicBezTo>
                  <a:cubicBezTo>
                    <a:pt x="527" y="2826"/>
                    <a:pt x="590" y="2818"/>
                    <a:pt x="653" y="2820"/>
                  </a:cubicBezTo>
                  <a:lnTo>
                    <a:pt x="861" y="2820"/>
                  </a:lnTo>
                  <a:cubicBezTo>
                    <a:pt x="901" y="2820"/>
                    <a:pt x="943" y="2818"/>
                    <a:pt x="982" y="2812"/>
                  </a:cubicBezTo>
                  <a:cubicBezTo>
                    <a:pt x="991" y="2894"/>
                    <a:pt x="1017" y="2973"/>
                    <a:pt x="1065" y="3039"/>
                  </a:cubicBezTo>
                  <a:cubicBezTo>
                    <a:pt x="1115" y="3111"/>
                    <a:pt x="1191" y="3181"/>
                    <a:pt x="1283" y="3181"/>
                  </a:cubicBezTo>
                  <a:cubicBezTo>
                    <a:pt x="1289" y="3181"/>
                    <a:pt x="1295" y="3181"/>
                    <a:pt x="1302" y="3180"/>
                  </a:cubicBezTo>
                  <a:cubicBezTo>
                    <a:pt x="1472" y="3163"/>
                    <a:pt x="1515" y="2965"/>
                    <a:pt x="1573" y="2829"/>
                  </a:cubicBezTo>
                  <a:cubicBezTo>
                    <a:pt x="1602" y="2928"/>
                    <a:pt x="1633" y="3027"/>
                    <a:pt x="1661" y="3126"/>
                  </a:cubicBezTo>
                  <a:cubicBezTo>
                    <a:pt x="1688" y="3213"/>
                    <a:pt x="1708" y="3312"/>
                    <a:pt x="1771" y="3380"/>
                  </a:cubicBezTo>
                  <a:cubicBezTo>
                    <a:pt x="1810" y="3423"/>
                    <a:pt x="1861" y="3443"/>
                    <a:pt x="1913" y="3443"/>
                  </a:cubicBezTo>
                  <a:cubicBezTo>
                    <a:pt x="1949" y="3443"/>
                    <a:pt x="1986" y="3434"/>
                    <a:pt x="2020" y="3416"/>
                  </a:cubicBezTo>
                  <a:cubicBezTo>
                    <a:pt x="2078" y="3385"/>
                    <a:pt x="2124" y="3337"/>
                    <a:pt x="2162" y="3281"/>
                  </a:cubicBezTo>
                  <a:cubicBezTo>
                    <a:pt x="2162" y="3312"/>
                    <a:pt x="2163" y="3343"/>
                    <a:pt x="2165" y="3374"/>
                  </a:cubicBezTo>
                  <a:cubicBezTo>
                    <a:pt x="2174" y="3508"/>
                    <a:pt x="2197" y="3654"/>
                    <a:pt x="2252" y="3778"/>
                  </a:cubicBezTo>
                  <a:cubicBezTo>
                    <a:pt x="2277" y="3834"/>
                    <a:pt x="2317" y="3852"/>
                    <a:pt x="2362" y="3852"/>
                  </a:cubicBezTo>
                  <a:cubicBezTo>
                    <a:pt x="2423" y="3852"/>
                    <a:pt x="2494" y="3819"/>
                    <a:pt x="2548" y="3796"/>
                  </a:cubicBezTo>
                  <a:cubicBezTo>
                    <a:pt x="2652" y="3750"/>
                    <a:pt x="2756" y="3702"/>
                    <a:pt x="2845" y="3634"/>
                  </a:cubicBezTo>
                  <a:cubicBezTo>
                    <a:pt x="2861" y="3623"/>
                    <a:pt x="2877" y="3609"/>
                    <a:pt x="2891" y="3596"/>
                  </a:cubicBezTo>
                  <a:lnTo>
                    <a:pt x="2891" y="3596"/>
                  </a:lnTo>
                  <a:cubicBezTo>
                    <a:pt x="2837" y="3729"/>
                    <a:pt x="2796" y="3866"/>
                    <a:pt x="2773" y="4009"/>
                  </a:cubicBezTo>
                  <a:cubicBezTo>
                    <a:pt x="2766" y="4047"/>
                    <a:pt x="2793" y="4077"/>
                    <a:pt x="2826" y="4077"/>
                  </a:cubicBezTo>
                  <a:cubicBezTo>
                    <a:pt x="2835" y="4077"/>
                    <a:pt x="2844" y="4075"/>
                    <a:pt x="2853" y="4071"/>
                  </a:cubicBezTo>
                  <a:cubicBezTo>
                    <a:pt x="3057" y="3981"/>
                    <a:pt x="3277" y="3877"/>
                    <a:pt x="3437" y="3717"/>
                  </a:cubicBezTo>
                  <a:cubicBezTo>
                    <a:pt x="3465" y="3797"/>
                    <a:pt x="3505" y="3875"/>
                    <a:pt x="3559" y="3943"/>
                  </a:cubicBezTo>
                  <a:cubicBezTo>
                    <a:pt x="3601" y="3997"/>
                    <a:pt x="3659" y="4068"/>
                    <a:pt x="3729" y="4086"/>
                  </a:cubicBezTo>
                  <a:cubicBezTo>
                    <a:pt x="3739" y="4088"/>
                    <a:pt x="3748" y="4089"/>
                    <a:pt x="3758" y="4089"/>
                  </a:cubicBezTo>
                  <a:cubicBezTo>
                    <a:pt x="3810" y="4089"/>
                    <a:pt x="3854" y="4053"/>
                    <a:pt x="3880" y="4008"/>
                  </a:cubicBezTo>
                  <a:cubicBezTo>
                    <a:pt x="3915" y="3943"/>
                    <a:pt x="3924" y="3862"/>
                    <a:pt x="3933" y="3791"/>
                  </a:cubicBezTo>
                  <a:cubicBezTo>
                    <a:pt x="3945" y="3703"/>
                    <a:pt x="3950" y="3614"/>
                    <a:pt x="3946" y="3527"/>
                  </a:cubicBezTo>
                  <a:cubicBezTo>
                    <a:pt x="3945" y="3493"/>
                    <a:pt x="3941" y="3459"/>
                    <a:pt x="3939" y="3427"/>
                  </a:cubicBezTo>
                  <a:lnTo>
                    <a:pt x="3939" y="3427"/>
                  </a:lnTo>
                  <a:cubicBezTo>
                    <a:pt x="3942" y="3428"/>
                    <a:pt x="3943" y="3430"/>
                    <a:pt x="3945" y="3432"/>
                  </a:cubicBezTo>
                  <a:cubicBezTo>
                    <a:pt x="3980" y="3456"/>
                    <a:pt x="4015" y="3486"/>
                    <a:pt x="4058" y="3486"/>
                  </a:cubicBezTo>
                  <a:cubicBezTo>
                    <a:pt x="4064" y="3486"/>
                    <a:pt x="4070" y="3486"/>
                    <a:pt x="4077" y="3485"/>
                  </a:cubicBezTo>
                  <a:cubicBezTo>
                    <a:pt x="4124" y="3475"/>
                    <a:pt x="4155" y="3435"/>
                    <a:pt x="4176" y="3396"/>
                  </a:cubicBezTo>
                  <a:cubicBezTo>
                    <a:pt x="4201" y="3350"/>
                    <a:pt x="4221" y="3300"/>
                    <a:pt x="4238" y="3249"/>
                  </a:cubicBezTo>
                  <a:cubicBezTo>
                    <a:pt x="4256" y="3190"/>
                    <a:pt x="4270" y="3129"/>
                    <a:pt x="4276" y="3068"/>
                  </a:cubicBezTo>
                  <a:cubicBezTo>
                    <a:pt x="4284" y="3084"/>
                    <a:pt x="4290" y="3101"/>
                    <a:pt x="4298" y="3117"/>
                  </a:cubicBezTo>
                  <a:cubicBezTo>
                    <a:pt x="4319" y="3155"/>
                    <a:pt x="4342" y="3190"/>
                    <a:pt x="4369" y="3224"/>
                  </a:cubicBezTo>
                  <a:cubicBezTo>
                    <a:pt x="4397" y="3261"/>
                    <a:pt x="4425" y="3298"/>
                    <a:pt x="4471" y="3316"/>
                  </a:cubicBezTo>
                  <a:cubicBezTo>
                    <a:pt x="4490" y="3323"/>
                    <a:pt x="4510" y="3326"/>
                    <a:pt x="4530" y="3326"/>
                  </a:cubicBezTo>
                  <a:cubicBezTo>
                    <a:pt x="4592" y="3326"/>
                    <a:pt x="4655" y="3296"/>
                    <a:pt x="4702" y="3258"/>
                  </a:cubicBezTo>
                  <a:cubicBezTo>
                    <a:pt x="4719" y="3243"/>
                    <a:pt x="4735" y="3227"/>
                    <a:pt x="4748" y="3210"/>
                  </a:cubicBezTo>
                  <a:cubicBezTo>
                    <a:pt x="4756" y="3238"/>
                    <a:pt x="4765" y="3265"/>
                    <a:pt x="4775" y="3292"/>
                  </a:cubicBezTo>
                  <a:cubicBezTo>
                    <a:pt x="4787" y="3329"/>
                    <a:pt x="4799" y="3366"/>
                    <a:pt x="4829" y="3395"/>
                  </a:cubicBezTo>
                  <a:cubicBezTo>
                    <a:pt x="4850" y="3415"/>
                    <a:pt x="4875" y="3423"/>
                    <a:pt x="4900" y="3423"/>
                  </a:cubicBezTo>
                  <a:cubicBezTo>
                    <a:pt x="4954" y="3423"/>
                    <a:pt x="5012" y="3389"/>
                    <a:pt x="5053" y="3360"/>
                  </a:cubicBezTo>
                  <a:cubicBezTo>
                    <a:pt x="5079" y="3342"/>
                    <a:pt x="5105" y="3321"/>
                    <a:pt x="5127" y="3300"/>
                  </a:cubicBezTo>
                  <a:cubicBezTo>
                    <a:pt x="5145" y="3453"/>
                    <a:pt x="5209" y="3602"/>
                    <a:pt x="5316" y="3713"/>
                  </a:cubicBezTo>
                  <a:cubicBezTo>
                    <a:pt x="5378" y="3780"/>
                    <a:pt x="5475" y="3857"/>
                    <a:pt x="5571" y="3857"/>
                  </a:cubicBezTo>
                  <a:cubicBezTo>
                    <a:pt x="5603" y="3857"/>
                    <a:pt x="5634" y="3849"/>
                    <a:pt x="5665" y="3828"/>
                  </a:cubicBezTo>
                  <a:cubicBezTo>
                    <a:pt x="5778" y="3750"/>
                    <a:pt x="5783" y="3575"/>
                    <a:pt x="5789" y="3454"/>
                  </a:cubicBezTo>
                  <a:cubicBezTo>
                    <a:pt x="5793" y="3384"/>
                    <a:pt x="5790" y="3314"/>
                    <a:pt x="5785" y="3244"/>
                  </a:cubicBezTo>
                  <a:lnTo>
                    <a:pt x="5785" y="3244"/>
                  </a:lnTo>
                  <a:cubicBezTo>
                    <a:pt x="5910" y="3340"/>
                    <a:pt x="6062" y="3401"/>
                    <a:pt x="6221" y="3416"/>
                  </a:cubicBezTo>
                  <a:cubicBezTo>
                    <a:pt x="6245" y="3418"/>
                    <a:pt x="6275" y="3420"/>
                    <a:pt x="6307" y="3420"/>
                  </a:cubicBezTo>
                  <a:cubicBezTo>
                    <a:pt x="6406" y="3420"/>
                    <a:pt x="6525" y="3400"/>
                    <a:pt x="6527" y="3293"/>
                  </a:cubicBezTo>
                  <a:cubicBezTo>
                    <a:pt x="6528" y="3229"/>
                    <a:pt x="6490" y="3161"/>
                    <a:pt x="6463" y="3107"/>
                  </a:cubicBezTo>
                  <a:cubicBezTo>
                    <a:pt x="6447" y="3075"/>
                    <a:pt x="6429" y="3044"/>
                    <a:pt x="6411" y="3013"/>
                  </a:cubicBezTo>
                  <a:cubicBezTo>
                    <a:pt x="6613" y="3008"/>
                    <a:pt x="6824" y="3001"/>
                    <a:pt x="7013" y="2918"/>
                  </a:cubicBezTo>
                  <a:cubicBezTo>
                    <a:pt x="7082" y="2890"/>
                    <a:pt x="7149" y="2839"/>
                    <a:pt x="7153" y="2758"/>
                  </a:cubicBezTo>
                  <a:cubicBezTo>
                    <a:pt x="7160" y="2670"/>
                    <a:pt x="7097" y="2600"/>
                    <a:pt x="7034" y="2553"/>
                  </a:cubicBezTo>
                  <a:cubicBezTo>
                    <a:pt x="6873" y="2431"/>
                    <a:pt x="6670" y="2346"/>
                    <a:pt x="6480" y="2284"/>
                  </a:cubicBezTo>
                  <a:cubicBezTo>
                    <a:pt x="6316" y="2230"/>
                    <a:pt x="6146" y="2196"/>
                    <a:pt x="5975" y="2180"/>
                  </a:cubicBezTo>
                  <a:cubicBezTo>
                    <a:pt x="5977" y="2180"/>
                    <a:pt x="5977" y="2179"/>
                    <a:pt x="5978" y="2179"/>
                  </a:cubicBezTo>
                  <a:cubicBezTo>
                    <a:pt x="6011" y="2157"/>
                    <a:pt x="6046" y="2135"/>
                    <a:pt x="6080" y="2110"/>
                  </a:cubicBezTo>
                  <a:cubicBezTo>
                    <a:pt x="6114" y="2085"/>
                    <a:pt x="6147" y="2062"/>
                    <a:pt x="6163" y="2024"/>
                  </a:cubicBezTo>
                  <a:cubicBezTo>
                    <a:pt x="6200" y="1941"/>
                    <a:pt x="6136" y="1862"/>
                    <a:pt x="6066" y="1822"/>
                  </a:cubicBezTo>
                  <a:cubicBezTo>
                    <a:pt x="6005" y="1786"/>
                    <a:pt x="5933" y="1773"/>
                    <a:pt x="5864" y="1773"/>
                  </a:cubicBezTo>
                  <a:cubicBezTo>
                    <a:pt x="5861" y="1773"/>
                    <a:pt x="5858" y="1773"/>
                    <a:pt x="5855" y="1773"/>
                  </a:cubicBezTo>
                  <a:cubicBezTo>
                    <a:pt x="5847" y="1773"/>
                    <a:pt x="5840" y="1774"/>
                    <a:pt x="5830" y="1774"/>
                  </a:cubicBezTo>
                  <a:cubicBezTo>
                    <a:pt x="5868" y="1672"/>
                    <a:pt x="5895" y="1567"/>
                    <a:pt x="5909" y="1457"/>
                  </a:cubicBezTo>
                  <a:cubicBezTo>
                    <a:pt x="5921" y="1358"/>
                    <a:pt x="5923" y="1255"/>
                    <a:pt x="5910" y="1156"/>
                  </a:cubicBezTo>
                  <a:cubicBezTo>
                    <a:pt x="5902" y="1096"/>
                    <a:pt x="5869" y="1069"/>
                    <a:pt x="5821" y="1069"/>
                  </a:cubicBezTo>
                  <a:cubicBezTo>
                    <a:pt x="5807" y="1069"/>
                    <a:pt x="5791" y="1071"/>
                    <a:pt x="5775" y="1075"/>
                  </a:cubicBezTo>
                  <a:cubicBezTo>
                    <a:pt x="5474" y="1162"/>
                    <a:pt x="5146" y="1297"/>
                    <a:pt x="4981" y="1573"/>
                  </a:cubicBezTo>
                  <a:cubicBezTo>
                    <a:pt x="4929" y="1421"/>
                    <a:pt x="4855" y="1279"/>
                    <a:pt x="4758" y="1150"/>
                  </a:cubicBezTo>
                  <a:cubicBezTo>
                    <a:pt x="4747" y="1136"/>
                    <a:pt x="4727" y="1122"/>
                    <a:pt x="4708" y="1122"/>
                  </a:cubicBezTo>
                  <a:cubicBezTo>
                    <a:pt x="4699" y="1122"/>
                    <a:pt x="4691" y="1124"/>
                    <a:pt x="4683" y="1130"/>
                  </a:cubicBezTo>
                  <a:cubicBezTo>
                    <a:pt x="4608" y="1187"/>
                    <a:pt x="4549" y="1256"/>
                    <a:pt x="4502" y="1332"/>
                  </a:cubicBezTo>
                  <a:cubicBezTo>
                    <a:pt x="4499" y="1307"/>
                    <a:pt x="4497" y="1283"/>
                    <a:pt x="4494" y="1258"/>
                  </a:cubicBezTo>
                  <a:cubicBezTo>
                    <a:pt x="4486" y="1189"/>
                    <a:pt x="4472" y="1122"/>
                    <a:pt x="4457" y="1055"/>
                  </a:cubicBezTo>
                  <a:cubicBezTo>
                    <a:pt x="4445" y="998"/>
                    <a:pt x="4436" y="917"/>
                    <a:pt x="4392" y="875"/>
                  </a:cubicBezTo>
                  <a:cubicBezTo>
                    <a:pt x="4370" y="854"/>
                    <a:pt x="4343" y="845"/>
                    <a:pt x="4314" y="845"/>
                  </a:cubicBezTo>
                  <a:cubicBezTo>
                    <a:pt x="4236" y="845"/>
                    <a:pt x="4145" y="905"/>
                    <a:pt x="4099" y="949"/>
                  </a:cubicBezTo>
                  <a:cubicBezTo>
                    <a:pt x="4024" y="1020"/>
                    <a:pt x="3975" y="1113"/>
                    <a:pt x="3935" y="1207"/>
                  </a:cubicBezTo>
                  <a:cubicBezTo>
                    <a:pt x="3886" y="1161"/>
                    <a:pt x="3820" y="1142"/>
                    <a:pt x="3751" y="1142"/>
                  </a:cubicBezTo>
                  <a:cubicBezTo>
                    <a:pt x="3749" y="1142"/>
                    <a:pt x="3748" y="1142"/>
                    <a:pt x="3746" y="1142"/>
                  </a:cubicBezTo>
                  <a:cubicBezTo>
                    <a:pt x="3750" y="1137"/>
                    <a:pt x="3754" y="1133"/>
                    <a:pt x="3758" y="1128"/>
                  </a:cubicBezTo>
                  <a:cubicBezTo>
                    <a:pt x="3824" y="1031"/>
                    <a:pt x="3801" y="913"/>
                    <a:pt x="3709" y="843"/>
                  </a:cubicBezTo>
                  <a:cubicBezTo>
                    <a:pt x="3655" y="801"/>
                    <a:pt x="3591" y="787"/>
                    <a:pt x="3523" y="786"/>
                  </a:cubicBezTo>
                  <a:cubicBezTo>
                    <a:pt x="3585" y="694"/>
                    <a:pt x="3624" y="587"/>
                    <a:pt x="3633" y="477"/>
                  </a:cubicBezTo>
                  <a:cubicBezTo>
                    <a:pt x="3637" y="418"/>
                    <a:pt x="3639" y="327"/>
                    <a:pt x="3602" y="276"/>
                  </a:cubicBezTo>
                  <a:cubicBezTo>
                    <a:pt x="3583" y="249"/>
                    <a:pt x="3554" y="240"/>
                    <a:pt x="3523" y="240"/>
                  </a:cubicBezTo>
                  <a:cubicBezTo>
                    <a:pt x="3478" y="240"/>
                    <a:pt x="3427" y="259"/>
                    <a:pt x="3389" y="267"/>
                  </a:cubicBezTo>
                  <a:cubicBezTo>
                    <a:pt x="3228" y="303"/>
                    <a:pt x="3068" y="344"/>
                    <a:pt x="2915" y="404"/>
                  </a:cubicBezTo>
                  <a:cubicBezTo>
                    <a:pt x="2833" y="435"/>
                    <a:pt x="2754" y="474"/>
                    <a:pt x="2679" y="519"/>
                  </a:cubicBezTo>
                  <a:cubicBezTo>
                    <a:pt x="2681" y="485"/>
                    <a:pt x="2681" y="449"/>
                    <a:pt x="2679" y="413"/>
                  </a:cubicBezTo>
                  <a:cubicBezTo>
                    <a:pt x="2678" y="380"/>
                    <a:pt x="2678" y="340"/>
                    <a:pt x="2667" y="306"/>
                  </a:cubicBezTo>
                  <a:cubicBezTo>
                    <a:pt x="2654" y="264"/>
                    <a:pt x="2619" y="241"/>
                    <a:pt x="2579" y="241"/>
                  </a:cubicBezTo>
                  <a:cubicBezTo>
                    <a:pt x="2570" y="241"/>
                    <a:pt x="2561" y="242"/>
                    <a:pt x="2551" y="245"/>
                  </a:cubicBezTo>
                  <a:cubicBezTo>
                    <a:pt x="2511" y="254"/>
                    <a:pt x="2472" y="274"/>
                    <a:pt x="2435" y="291"/>
                  </a:cubicBezTo>
                  <a:cubicBezTo>
                    <a:pt x="2399" y="308"/>
                    <a:pt x="2364" y="327"/>
                    <a:pt x="2330" y="348"/>
                  </a:cubicBezTo>
                  <a:cubicBezTo>
                    <a:pt x="2280" y="377"/>
                    <a:pt x="2236" y="413"/>
                    <a:pt x="2193" y="450"/>
                  </a:cubicBezTo>
                  <a:cubicBezTo>
                    <a:pt x="2168" y="382"/>
                    <a:pt x="2141" y="316"/>
                    <a:pt x="2103" y="255"/>
                  </a:cubicBezTo>
                  <a:cubicBezTo>
                    <a:pt x="2052" y="175"/>
                    <a:pt x="1989" y="88"/>
                    <a:pt x="1909" y="37"/>
                  </a:cubicBezTo>
                  <a:cubicBezTo>
                    <a:pt x="1876" y="16"/>
                    <a:pt x="1838" y="0"/>
                    <a:pt x="1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F3BE4BC-D068-4CD4-B875-CBC4181E2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427" y="5042255"/>
            <a:ext cx="6699612" cy="72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26337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1" name="Picture 1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E47C0C-BF98-0A9A-1953-45C6596A584F}"/>
              </a:ext>
            </a:extLst>
          </p:cNvPr>
          <p:cNvSpPr txBox="1"/>
          <p:nvPr/>
        </p:nvSpPr>
        <p:spPr>
          <a:xfrm>
            <a:off x="1592827" y="-75886"/>
            <a:ext cx="3802133" cy="2670512"/>
          </a:xfrm>
          <a:prstGeom prst="cloudCallout">
            <a:avLst>
              <a:gd name="adj1" fmla="val -36206"/>
              <a:gd name="adj2" fmla="val 68505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Hoàn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thành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phiếu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học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tập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029EC8-A9DF-3740-F17F-384E940BBB4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304" b="89565" l="9955" r="895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95" r="29213"/>
          <a:stretch/>
        </p:blipFill>
        <p:spPr>
          <a:xfrm>
            <a:off x="-140462" y="2086770"/>
            <a:ext cx="3616859" cy="5899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2BB62F-EE32-C62C-DD0C-9428AE3B946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99062" y="2325370"/>
            <a:ext cx="5894449" cy="377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5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1" name="Picture 1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1F3189-85DD-85C7-B91D-1384755EAC7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64957" y="719772"/>
            <a:ext cx="3250883" cy="284546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EB5A7B8-AD98-780B-406F-4BD87C0A7131}"/>
              </a:ext>
            </a:extLst>
          </p:cNvPr>
          <p:cNvSpPr/>
          <p:nvPr/>
        </p:nvSpPr>
        <p:spPr>
          <a:xfrm>
            <a:off x="5343505" y="922265"/>
            <a:ext cx="6106815" cy="19123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dưới cùng của một vật (cái com-pa, cái gậy, cái kiềng) để đỡ vật đó có thể đứng được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endParaRPr lang="vi-VN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3CD8E9-6BC1-2515-3A34-A6DD19C1C5C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35760" y="3696824"/>
            <a:ext cx="3228022" cy="275223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9B23713-5998-EF3D-0727-B75F93C1D556}"/>
              </a:ext>
            </a:extLst>
          </p:cNvPr>
          <p:cNvSpPr/>
          <p:nvPr/>
        </p:nvSpPr>
        <p:spPr>
          <a:xfrm>
            <a:off x="5282545" y="3899145"/>
            <a:ext cx="6106815" cy="19123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dưới cùng của cơ thể người và động vật, có chức năng di chuyển (bước)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 nghĩa gốc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3324FD8-8F90-8629-2831-1CD14D76CCB4}"/>
              </a:ext>
            </a:extLst>
          </p:cNvPr>
          <p:cNvSpPr/>
          <p:nvPr/>
        </p:nvSpPr>
        <p:spPr>
          <a:xfrm>
            <a:off x="5364480" y="985520"/>
            <a:ext cx="5587999" cy="14007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Giống nhau: 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nét nghĩa đều chỉ phần phía dưới cùng, có tác dụng nâng đỡ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84FB7FF-AB89-973B-5584-03DF0EFD9144}"/>
              </a:ext>
            </a:extLst>
          </p:cNvPr>
          <p:cNvSpPr/>
          <p:nvPr/>
        </p:nvSpPr>
        <p:spPr>
          <a:xfrm>
            <a:off x="5364480" y="3312160"/>
            <a:ext cx="5892800" cy="28041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 nhau: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Từ chân ở câu a: 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để chỉ bộ phận của vật, có tác dụng đỡ vật.</a:t>
            </a:r>
            <a:endParaRPr lang="en-US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Từ chân ở câu b: 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để chỉ bộ phận cơ thể người và động vật, tác dụng giúp nâng đỡ cơ thể và di chuyển</a:t>
            </a:r>
          </a:p>
        </p:txBody>
      </p:sp>
    </p:spTree>
    <p:extLst>
      <p:ext uri="{BB962C8B-B14F-4D97-AF65-F5344CB8AC3E}">
        <p14:creationId xmlns:p14="http://schemas.microsoft.com/office/powerpoint/2010/main" val="59003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304800" y="344129"/>
            <a:ext cx="11602065" cy="6351639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EB4936-8C53-EA4E-9CB8-08827925290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52546" y="0"/>
            <a:ext cx="2408066" cy="12317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D8433D7-BB2F-72A2-3217-11F970D66889}"/>
              </a:ext>
            </a:extLst>
          </p:cNvPr>
          <p:cNvSpPr txBox="1"/>
          <p:nvPr/>
        </p:nvSpPr>
        <p:spPr>
          <a:xfrm>
            <a:off x="1986117" y="386432"/>
            <a:ext cx="10097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Đặt câu để phân biệt các nghĩa của mỗi từ sau đây: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FCE79-5D73-DEE6-6B11-9668E115C66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22449" y="1387792"/>
            <a:ext cx="8390383" cy="44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6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13332" y="108847"/>
            <a:ext cx="1834283" cy="122438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7692524" y="-36442"/>
            <a:ext cx="1545673" cy="1545673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482053" y="-20738"/>
            <a:ext cx="1049977" cy="70086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27" name="Picture 21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883887" y="5422534"/>
            <a:ext cx="654830" cy="1265132"/>
          </a:xfrm>
          <a:prstGeom prst="rect">
            <a:avLst/>
          </a:prstGeom>
        </p:spPr>
      </p:pic>
      <p:pic>
        <p:nvPicPr>
          <p:cNvPr id="28" name="Picture 22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29" name="Picture 23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477774" y="5782525"/>
            <a:ext cx="399023" cy="683552"/>
          </a:xfrm>
          <a:prstGeom prst="rect">
            <a:avLst/>
          </a:prstGeom>
        </p:spPr>
      </p:pic>
      <p:pic>
        <p:nvPicPr>
          <p:cNvPr id="30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218182" y="3854"/>
            <a:ext cx="1120591" cy="1664166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155528" y="1693802"/>
            <a:ext cx="771015" cy="514653"/>
          </a:xfrm>
          <a:prstGeom prst="rect">
            <a:avLst/>
          </a:prstGeom>
        </p:spPr>
      </p:pic>
      <p:pic>
        <p:nvPicPr>
          <p:cNvPr id="34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8475641" y="3027034"/>
            <a:ext cx="3822007" cy="4700454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827824" y="369796"/>
            <a:ext cx="771015" cy="5146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44" y="2609651"/>
            <a:ext cx="3792041" cy="470042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913120" y="1320800"/>
            <a:ext cx="5628639" cy="1639788"/>
          </a:xfrm>
          <a:prstGeom prst="cloudCallout">
            <a:avLst>
              <a:gd name="adj1" fmla="val 30811"/>
              <a:gd name="adj2" fmla="val 61292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(1) Lan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chiếc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mũi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rất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cao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thẳng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1FD853-A07E-CC49-5749-B1ACE6B8DB40}"/>
              </a:ext>
            </a:extLst>
          </p:cNvPr>
          <p:cNvSpPr txBox="1"/>
          <p:nvPr/>
        </p:nvSpPr>
        <p:spPr>
          <a:xfrm>
            <a:off x="111760" y="670560"/>
            <a:ext cx="5628639" cy="2108299"/>
          </a:xfrm>
          <a:prstGeom prst="cloudCallout">
            <a:avLst>
              <a:gd name="adj1" fmla="val 17995"/>
              <a:gd name="adj2" fmla="val 71826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Mũi tàu như một tấm khiên lớn xé toang cả khối nước khổng lồ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42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13332" y="108847"/>
            <a:ext cx="1834283" cy="122438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7692524" y="-36442"/>
            <a:ext cx="1545673" cy="1545673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482053" y="-20738"/>
            <a:ext cx="1049977" cy="70086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27" name="Picture 21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883887" y="5422534"/>
            <a:ext cx="654830" cy="1265132"/>
          </a:xfrm>
          <a:prstGeom prst="rect">
            <a:avLst/>
          </a:prstGeom>
        </p:spPr>
      </p:pic>
      <p:pic>
        <p:nvPicPr>
          <p:cNvPr id="28" name="Picture 22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29" name="Picture 23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477774" y="5782525"/>
            <a:ext cx="399023" cy="683552"/>
          </a:xfrm>
          <a:prstGeom prst="rect">
            <a:avLst/>
          </a:prstGeom>
        </p:spPr>
      </p:pic>
      <p:pic>
        <p:nvPicPr>
          <p:cNvPr id="30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218182" y="3854"/>
            <a:ext cx="1120591" cy="1664166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155528" y="1693802"/>
            <a:ext cx="771015" cy="514653"/>
          </a:xfrm>
          <a:prstGeom prst="rect">
            <a:avLst/>
          </a:prstGeom>
        </p:spPr>
      </p:pic>
      <p:pic>
        <p:nvPicPr>
          <p:cNvPr id="34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8475641" y="3027034"/>
            <a:ext cx="3822007" cy="4700454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827824" y="369796"/>
            <a:ext cx="771015" cy="5146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44" y="2609651"/>
            <a:ext cx="3792041" cy="470042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913120" y="1320800"/>
            <a:ext cx="5628639" cy="1639788"/>
          </a:xfrm>
          <a:prstGeom prst="cloudCallout">
            <a:avLst>
              <a:gd name="adj1" fmla="val 30811"/>
              <a:gd name="adj2" fmla="val 61292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(2) Bạn Mai </a:t>
            </a:r>
            <a:r>
              <a:rPr lang="it-IT" sz="3200" b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cao </a:t>
            </a:r>
          </a:p>
          <a:p>
            <a:pPr lvl="0" algn="ctr">
              <a:defRPr/>
            </a:pPr>
            <a:r>
              <a:rPr lang="it-IT" sz="3200" b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1 m </a:t>
            </a:r>
            <a:r>
              <a:rPr lang="it-IT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60 rồi đấy.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1FD853-A07E-CC49-5749-B1ACE6B8DB40}"/>
              </a:ext>
            </a:extLst>
          </p:cNvPr>
          <p:cNvSpPr txBox="1"/>
          <p:nvPr/>
        </p:nvSpPr>
        <p:spPr>
          <a:xfrm>
            <a:off x="111760" y="965200"/>
            <a:ext cx="5628639" cy="1452384"/>
          </a:xfrm>
          <a:prstGeom prst="cloudCallout">
            <a:avLst>
              <a:gd name="adj1" fmla="val 17995"/>
              <a:gd name="adj2" fmla="val 71826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Kết quả thi của Hoa cao thứ 2 trong khối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06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301928" y="-1013676"/>
            <a:ext cx="6962686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flipH="1">
            <a:off x="9402406" y="4886325"/>
            <a:ext cx="2414384" cy="1810788"/>
          </a:xfrm>
          <a:prstGeom prst="rect">
            <a:avLst/>
          </a:prstGeom>
        </p:spPr>
      </p:pic>
      <p:pic>
        <p:nvPicPr>
          <p:cNvPr id="21" name="Picture 17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330467" y="964009"/>
            <a:ext cx="3459750" cy="5706805"/>
          </a:xfrm>
          <a:prstGeom prst="rect">
            <a:avLst/>
          </a:prstGeom>
        </p:spPr>
      </p:pic>
      <p:pic>
        <p:nvPicPr>
          <p:cNvPr id="15" name="Picture 21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123647" y="5391923"/>
            <a:ext cx="654830" cy="1265132"/>
          </a:xfrm>
          <a:prstGeom prst="rect">
            <a:avLst/>
          </a:prstGeom>
        </p:spPr>
      </p:pic>
      <p:pic>
        <p:nvPicPr>
          <p:cNvPr id="16" name="Picture 22"/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18" name="Picture 23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563433" y="6013613"/>
            <a:ext cx="399022" cy="683552"/>
          </a:xfrm>
          <a:prstGeom prst="rect">
            <a:avLst/>
          </a:prstGeom>
        </p:spPr>
      </p:pic>
      <p:pic>
        <p:nvPicPr>
          <p:cNvPr id="19" name="Picture 23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989791" y="5858762"/>
            <a:ext cx="399022" cy="6835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005" y="1384021"/>
            <a:ext cx="5230821" cy="43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4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246" r="1617" b="11045"/>
          <a:stretch/>
        </p:blipFill>
        <p:spPr>
          <a:xfrm>
            <a:off x="0" y="0"/>
            <a:ext cx="1217494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024" y="502795"/>
            <a:ext cx="6965696" cy="2764215"/>
          </a:xfrm>
          <a:prstGeom prst="cloudCallout">
            <a:avLst>
              <a:gd name="adj1" fmla="val 56583"/>
              <a:gd name="adj2" fmla="val 21155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Hãy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đặt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giải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thích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ý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nghĩa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tốt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bụng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no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bụng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;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xanh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xanh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xanh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xao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;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vị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ngọt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nói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ngọt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...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10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246" r="1617" b="11045"/>
          <a:stretch/>
        </p:blipFill>
        <p:spPr>
          <a:xfrm>
            <a:off x="0" y="0"/>
            <a:ext cx="12174944" cy="685800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ED8C8783-F676-8AF2-3A35-93B90F4EEAF1}"/>
              </a:ext>
            </a:extLst>
          </p:cNvPr>
          <p:cNvSpPr/>
          <p:nvPr/>
        </p:nvSpPr>
        <p:spPr>
          <a:xfrm>
            <a:off x="1371600" y="477520"/>
            <a:ext cx="5191760" cy="1483360"/>
          </a:xfrm>
          <a:prstGeom prst="wedgeRoundRectCallout">
            <a:avLst>
              <a:gd name="adj1" fmla="val 60576"/>
              <a:gd name="adj2" fmla="val -6678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Hắn ăn ngấu nghiến cho tới khi no bụng. (bụng: bộ phận của cơ thể; nghĩa gốc)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6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301927" y="-1013676"/>
            <a:ext cx="8408291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flipH="1">
            <a:off x="9402406" y="4886325"/>
            <a:ext cx="2414384" cy="1810788"/>
          </a:xfrm>
          <a:prstGeom prst="rect">
            <a:avLst/>
          </a:prstGeom>
        </p:spPr>
      </p:pic>
      <p:pic>
        <p:nvPicPr>
          <p:cNvPr id="21" name="Picture 17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330467" y="964009"/>
            <a:ext cx="3459750" cy="5706805"/>
          </a:xfrm>
          <a:prstGeom prst="rect">
            <a:avLst/>
          </a:prstGeom>
        </p:spPr>
      </p:pic>
      <p:pic>
        <p:nvPicPr>
          <p:cNvPr id="16" name="Picture 21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123647" y="5391923"/>
            <a:ext cx="654830" cy="1265132"/>
          </a:xfrm>
          <a:prstGeom prst="rect">
            <a:avLst/>
          </a:prstGeom>
        </p:spPr>
      </p:pic>
      <p:pic>
        <p:nvPicPr>
          <p:cNvPr id="18" name="Picture 22"/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19" name="Picture 23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563433" y="6013613"/>
            <a:ext cx="399022" cy="683552"/>
          </a:xfrm>
          <a:prstGeom prst="rect">
            <a:avLst/>
          </a:prstGeom>
        </p:spPr>
      </p:pic>
      <p:pic>
        <p:nvPicPr>
          <p:cNvPr id="22" name="Picture 23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989791" y="5858762"/>
            <a:ext cx="399022" cy="6835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C7A4E3-773A-E7CF-1618-E6F84CB5D20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857438" y="1884337"/>
            <a:ext cx="9772735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2383"/>
          </a:xfrm>
          <a:prstGeom prst="rect">
            <a:avLst/>
          </a:prstGeom>
        </p:spPr>
      </p:pic>
      <p:sp>
        <p:nvSpPr>
          <p:cNvPr id="5" name="文本框 28">
            <a:extLst>
              <a:ext uri="{FF2B5EF4-FFF2-40B4-BE49-F238E27FC236}">
                <a16:creationId xmlns:a16="http://schemas.microsoft.com/office/drawing/2014/main" id="{85B0815E-45B3-4AED-BCFF-744A73809326}"/>
              </a:ext>
            </a:extLst>
          </p:cNvPr>
          <p:cNvSpPr txBox="1"/>
          <p:nvPr/>
        </p:nvSpPr>
        <p:spPr>
          <a:xfrm>
            <a:off x="1663764" y="1678904"/>
            <a:ext cx="9471123" cy="359853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Chân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, tin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tưởng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ủng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hộ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Hương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Thảo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–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Zalo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0972115126!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rằng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liệu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giúp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gặt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hái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nghiệp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trồng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người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Facebook: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C8D89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hlinkClick r:id="rId3"/>
              </a:rPr>
              <a:t>https://www.facebook.com/huongthaoGADT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5C8D89"/>
              </a:solidFill>
              <a:effectLst/>
              <a:uLnTx/>
              <a:uFillTx/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C5116-B461-8DA9-CB85-B3CDDF13B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39" y="341306"/>
            <a:ext cx="3913971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67440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59442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558728" y="-927951"/>
            <a:ext cx="6962686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flipH="1">
            <a:off x="8203496" y="1267743"/>
            <a:ext cx="3988504" cy="526101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7217538" y="5141739"/>
            <a:ext cx="2158228" cy="16186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29" y="1580796"/>
            <a:ext cx="5104137" cy="392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60285" y="1074834"/>
            <a:ext cx="10549361" cy="2872018"/>
            <a:chOff x="650760" y="1046259"/>
            <a:chExt cx="10549361" cy="2872018"/>
          </a:xfrm>
        </p:grpSpPr>
        <p:pic>
          <p:nvPicPr>
            <p:cNvPr id="3" name="图片 12" descr="ce1ed7f935192fceca30dfb2bcebe602"/>
            <p:cNvPicPr>
              <a:picLocks noChangeAspect="1"/>
            </p:cNvPicPr>
            <p:nvPr/>
          </p:nvPicPr>
          <p:blipFill>
            <a:blip r:embed="rId4"/>
            <a:srcRect l="11188" t="20367" r="10619" b="19944"/>
            <a:stretch>
              <a:fillRect/>
            </a:stretch>
          </p:blipFill>
          <p:spPr>
            <a:xfrm>
              <a:off x="650760" y="1046259"/>
              <a:ext cx="10549361" cy="287201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495425" y="1722723"/>
              <a:ext cx="8629650" cy="1078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Em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xếp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gốc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chuyển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5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13332" y="108847"/>
            <a:ext cx="1834283" cy="122438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0254685" y="0"/>
            <a:ext cx="1779344" cy="1779344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482053" y="-20738"/>
            <a:ext cx="1049977" cy="70086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27" name="Picture 21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883887" y="5422534"/>
            <a:ext cx="654830" cy="1265132"/>
          </a:xfrm>
          <a:prstGeom prst="rect">
            <a:avLst/>
          </a:prstGeom>
        </p:spPr>
      </p:pic>
      <p:pic>
        <p:nvPicPr>
          <p:cNvPr id="28" name="Picture 22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29" name="Picture 23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477774" y="5782525"/>
            <a:ext cx="399023" cy="683552"/>
          </a:xfrm>
          <a:prstGeom prst="rect">
            <a:avLst/>
          </a:prstGeom>
        </p:spPr>
      </p:pic>
      <p:pic>
        <p:nvPicPr>
          <p:cNvPr id="30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218182" y="3854"/>
            <a:ext cx="1120591" cy="1664166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155528" y="1693802"/>
            <a:ext cx="771015" cy="514653"/>
          </a:xfrm>
          <a:prstGeom prst="rect">
            <a:avLst/>
          </a:prstGeom>
        </p:spPr>
      </p:pic>
      <p:pic>
        <p:nvPicPr>
          <p:cNvPr id="34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5013113" y="3079165"/>
            <a:ext cx="3822007" cy="47004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312" y="3369529"/>
            <a:ext cx="2367797" cy="366061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9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363" y="3972497"/>
            <a:ext cx="1934790" cy="2991184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827824" y="369796"/>
            <a:ext cx="771015" cy="5146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898" y="2763075"/>
            <a:ext cx="3792041" cy="4700423"/>
          </a:xfrm>
          <a:prstGeom prst="rect">
            <a:avLst/>
          </a:prstGeom>
        </p:spPr>
      </p:pic>
      <p:pic>
        <p:nvPicPr>
          <p:cNvPr id="5" name="Picture 4" descr="A white and pink text with yellow edges&#10;&#10;Description automatically generated">
            <a:extLst>
              <a:ext uri="{FF2B5EF4-FFF2-40B4-BE49-F238E27FC236}">
                <a16:creationId xmlns:a16="http://schemas.microsoft.com/office/drawing/2014/main" id="{A0E4614C-AB47-5CAF-255B-04E17245205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4" y="-128588"/>
            <a:ext cx="6391275" cy="147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19" name="Picture 8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76276" y="352424"/>
            <a:ext cx="9892600" cy="16554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khuôn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sổ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xấu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图片 6">
            <a:extLst>
              <a:ext uri="{FF2B5EF4-FFF2-40B4-BE49-F238E27FC236}">
                <a16:creationId xmlns:a16="http://schemas.microsoft.com/office/drawing/2014/main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8675" y="3479629"/>
            <a:ext cx="3613607" cy="3786431"/>
          </a:xfrm>
          <a:prstGeom prst="rect">
            <a:avLst/>
          </a:prstGeom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773119" y="5512759"/>
            <a:ext cx="1676718" cy="1257539"/>
          </a:xfrm>
          <a:prstGeom prst="rect">
            <a:avLst/>
          </a:prstGeom>
        </p:spPr>
      </p:pic>
      <p:pic>
        <p:nvPicPr>
          <p:cNvPr id="11" name="Picture 18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9041110" y="5960685"/>
            <a:ext cx="496106" cy="849861"/>
          </a:xfrm>
          <a:prstGeom prst="rect">
            <a:avLst/>
          </a:prstGeom>
        </p:spPr>
      </p:pic>
      <p:pic>
        <p:nvPicPr>
          <p:cNvPr id="12" name="Picture 2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426556" y="5575562"/>
            <a:ext cx="738521" cy="1265132"/>
          </a:xfrm>
          <a:prstGeom prst="rect">
            <a:avLst/>
          </a:prstGeom>
        </p:spPr>
      </p:pic>
      <p:pic>
        <p:nvPicPr>
          <p:cNvPr id="13" name="Picture 22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flipH="1">
            <a:off x="6305723" y="5942589"/>
            <a:ext cx="466003" cy="798293"/>
          </a:xfrm>
          <a:prstGeom prst="rect">
            <a:avLst/>
          </a:prstGeom>
        </p:spPr>
      </p:pic>
      <p:pic>
        <p:nvPicPr>
          <p:cNvPr id="14" name="Picture 23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flipH="1">
            <a:off x="6771726" y="5866352"/>
            <a:ext cx="399023" cy="68355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68F171C-558A-204F-E1AE-BBD197327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614962"/>
              </p:ext>
            </p:extLst>
          </p:nvPr>
        </p:nvGraphicFramePr>
        <p:xfrm>
          <a:off x="552450" y="2443690"/>
          <a:ext cx="8829674" cy="34522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14837">
                  <a:extLst>
                    <a:ext uri="{9D8B030D-6E8A-4147-A177-3AD203B41FA5}">
                      <a16:colId xmlns:a16="http://schemas.microsoft.com/office/drawing/2014/main" val="3900010625"/>
                    </a:ext>
                  </a:extLst>
                </a:gridCol>
                <a:gridCol w="4414837">
                  <a:extLst>
                    <a:ext uri="{9D8B030D-6E8A-4147-A177-3AD203B41FA5}">
                      <a16:colId xmlns:a16="http://schemas.microsoft.com/office/drawing/2014/main" val="417795660"/>
                    </a:ext>
                  </a:extLst>
                </a:gridCol>
              </a:tblGrid>
              <a:tr h="97251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gốc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chuyển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070186"/>
                  </a:ext>
                </a:extLst>
              </a:tr>
              <a:tr h="2479767"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983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5FDA45F-D051-6DCD-1A03-C87E64B2EC43}"/>
              </a:ext>
            </a:extLst>
          </p:cNvPr>
          <p:cNvSpPr txBox="1"/>
          <p:nvPr/>
        </p:nvSpPr>
        <p:spPr>
          <a:xfrm>
            <a:off x="771525" y="3676650"/>
            <a:ext cx="3990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khuôn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sổ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15994-A11A-26AA-86CA-98680DE1C302}"/>
              </a:ext>
            </a:extLst>
          </p:cNvPr>
          <p:cNvSpPr txBox="1"/>
          <p:nvPr/>
        </p:nvSpPr>
        <p:spPr>
          <a:xfrm>
            <a:off x="5153025" y="3714750"/>
            <a:ext cx="3990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xấu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27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15895" r="854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r="76442"/>
          <a:stretch>
            <a:fillRect/>
          </a:stretch>
        </p:blipFill>
        <p:spPr>
          <a:xfrm>
            <a:off x="-22923" y="-63187"/>
            <a:ext cx="3826962" cy="69042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7357" y="994651"/>
            <a:ext cx="1524215" cy="15897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754926">
            <a:off x="10741688" y="2663579"/>
            <a:ext cx="1524215" cy="15897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65913" y="464706"/>
            <a:ext cx="11066697" cy="592858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3955" y="715276"/>
            <a:ext cx="5253228" cy="5486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210" y="-153803"/>
            <a:ext cx="1523956" cy="150886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3634" y="472355"/>
            <a:ext cx="6020814" cy="6858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178404" y="61123"/>
            <a:ext cx="5488339" cy="6858000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10800000">
            <a:off x="5770993" y="5691659"/>
            <a:ext cx="2301363" cy="11635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84766" y="5689866"/>
            <a:ext cx="1053622" cy="1098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2626" y="1964317"/>
            <a:ext cx="4984370" cy="49843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A1C691-D7DA-E9E3-E4B5-36B6DD8B88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65529" y="0"/>
            <a:ext cx="5614903" cy="2139881"/>
          </a:xfrm>
          <a:prstGeom prst="rect">
            <a:avLst/>
          </a:prstGeom>
        </p:spPr>
      </p:pic>
      <p:pic>
        <p:nvPicPr>
          <p:cNvPr id="15" name="Picture 1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418BA751-E32D-D038-8A95-9F49899678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75569"/>
            <a:ext cx="7372350" cy="318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2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301928" y="-1013676"/>
            <a:ext cx="6962686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flipH="1">
            <a:off x="9402406" y="4886325"/>
            <a:ext cx="2414384" cy="1810788"/>
          </a:xfrm>
          <a:prstGeom prst="rect">
            <a:avLst/>
          </a:prstGeom>
        </p:spPr>
      </p:pic>
      <p:pic>
        <p:nvPicPr>
          <p:cNvPr id="21" name="Picture 17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330467" y="964009"/>
            <a:ext cx="3459750" cy="57068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54F9F4-68EA-4BEB-8629-0F689B6991E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483675" y="1365687"/>
            <a:ext cx="6620830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6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BE0275-6FE2-594E-4A6E-D8A2C45EFC44}"/>
              </a:ext>
            </a:extLst>
          </p:cNvPr>
          <p:cNvSpPr txBox="1"/>
          <p:nvPr/>
        </p:nvSpPr>
        <p:spPr>
          <a:xfrm>
            <a:off x="953730" y="1281168"/>
            <a:ext cx="10097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Nêu nghĩa của từ hạt trong mỗi đoạn thơ dưới đây. Từ hạt trong đoạn thơ nào được dùng với nghĩa gốc?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077D87-DB37-88D8-AFCF-5C2327E8B6F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71970" y="-159113"/>
            <a:ext cx="3353091" cy="1475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5FC0CE-C82D-944C-BACA-DB69E197B66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85975" y="2566987"/>
            <a:ext cx="79629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3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899DA-FBD2-B8D1-094C-482FB26026F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04912" y="914400"/>
            <a:ext cx="3419475" cy="2057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0A5021-DCB4-C82E-38C8-5A291CBBC9D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72175" y="819150"/>
            <a:ext cx="4514850" cy="2095500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608BA0FF-B351-6961-D688-D548E86A023B}"/>
              </a:ext>
            </a:extLst>
          </p:cNvPr>
          <p:cNvSpPr/>
          <p:nvPr/>
        </p:nvSpPr>
        <p:spPr>
          <a:xfrm>
            <a:off x="2514600" y="2962275"/>
            <a:ext cx="523875" cy="619125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1F940AA-2031-0812-3990-26175408E8DD}"/>
              </a:ext>
            </a:extLst>
          </p:cNvPr>
          <p:cNvSpPr/>
          <p:nvPr/>
        </p:nvSpPr>
        <p:spPr>
          <a:xfrm>
            <a:off x="1025935" y="3666203"/>
            <a:ext cx="3559277" cy="21154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gốc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nằm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nảy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mầm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FB542B46-295F-8DCB-7593-D9A57024B298}"/>
              </a:ext>
            </a:extLst>
          </p:cNvPr>
          <p:cNvSpPr/>
          <p:nvPr/>
        </p:nvSpPr>
        <p:spPr>
          <a:xfrm>
            <a:off x="7787640" y="2931795"/>
            <a:ext cx="523875" cy="619125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3590DFE-1B7A-97F6-A9B9-F6EDF0C87B1B}"/>
              </a:ext>
            </a:extLst>
          </p:cNvPr>
          <p:cNvSpPr/>
          <p:nvPr/>
        </p:nvSpPr>
        <p:spPr>
          <a:xfrm>
            <a:off x="6298975" y="3635723"/>
            <a:ext cx="3559277" cy="21154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 phần chất lỏng có hình giống như hạt của quả.</a:t>
            </a:r>
          </a:p>
        </p:txBody>
      </p:sp>
    </p:spTree>
    <p:extLst>
      <p:ext uri="{BB962C8B-B14F-4D97-AF65-F5344CB8AC3E}">
        <p14:creationId xmlns:p14="http://schemas.microsoft.com/office/powerpoint/2010/main" val="99418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1" name="Picture 1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C16C48-9FAE-8DEB-F204-024BCED4693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01467" y="-78658"/>
            <a:ext cx="3353091" cy="14753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8BE972-115D-A5F8-14F3-C0EB7BCC5220}"/>
              </a:ext>
            </a:extLst>
          </p:cNvPr>
          <p:cNvSpPr txBox="1"/>
          <p:nvPr/>
        </p:nvSpPr>
        <p:spPr>
          <a:xfrm>
            <a:off x="953730" y="1281168"/>
            <a:ext cx="10097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 hai đoạn thơ dưới đây, từ chân được dùng với các nghĩa nào? Các nghĩa đó có gì giống và khác nhau?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1F0848-3F6C-7841-3A6B-3DD87CC284E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18665" y="2555240"/>
            <a:ext cx="843915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3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theme/theme1.xml><?xml version="1.0" encoding="utf-8"?>
<a:theme xmlns:a="http://schemas.openxmlformats.org/drawingml/2006/main" name="2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Environmental Conservation Newsletter by Slidesgo">
  <a:themeElements>
    <a:clrScheme name="Simple Light">
      <a:dk1>
        <a:srgbClr val="073763"/>
      </a:dk1>
      <a:lt1>
        <a:srgbClr val="FFFFFF"/>
      </a:lt1>
      <a:dk2>
        <a:srgbClr val="A0E9FD"/>
      </a:dk2>
      <a:lt2>
        <a:srgbClr val="40B3E5"/>
      </a:lt2>
      <a:accent1>
        <a:srgbClr val="74D7C1"/>
      </a:accent1>
      <a:accent2>
        <a:srgbClr val="56D196"/>
      </a:accent2>
      <a:accent3>
        <a:srgbClr val="26BF9A"/>
      </a:accent3>
      <a:accent4>
        <a:srgbClr val="FFD073"/>
      </a:accent4>
      <a:accent5>
        <a:srgbClr val="FFFFFF"/>
      </a:accent5>
      <a:accent6>
        <a:srgbClr val="FFFFFF"/>
      </a:accent6>
      <a:hlink>
        <a:srgbClr val="0737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574</Words>
  <Application>Microsoft Office PowerPoint</Application>
  <PresentationFormat>Widescreen</PresentationFormat>
  <Paragraphs>51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8" baseType="lpstr">
      <vt:lpstr>Arial</vt:lpstr>
      <vt:lpstr>Arial-Rounded</vt:lpstr>
      <vt:lpstr>Asap</vt:lpstr>
      <vt:lpstr>Calibri</vt:lpstr>
      <vt:lpstr>Calibri Light</vt:lpstr>
      <vt:lpstr>Cambria</vt:lpstr>
      <vt:lpstr>等线</vt:lpstr>
      <vt:lpstr>Garamond</vt:lpstr>
      <vt:lpstr>Hammersmith One</vt:lpstr>
      <vt:lpstr>inpin heiti</vt:lpstr>
      <vt:lpstr>Tahoma</vt:lpstr>
      <vt:lpstr>Times New Roman</vt:lpstr>
      <vt:lpstr>Trebuchet MS</vt:lpstr>
      <vt:lpstr>TW</vt:lpstr>
      <vt:lpstr>2_Office Theme</vt:lpstr>
      <vt:lpstr>4_Office Theme</vt:lpstr>
      <vt:lpstr>1_Office Theme</vt:lpstr>
      <vt:lpstr>Office 主题​​</vt:lpstr>
      <vt:lpstr>Environmental Conservation Newsletter by Slidesgo</vt:lpstr>
      <vt:lpstr>         TIẾNG VIỆT LUYỆN TỪ VÀ CÂU:  LUYỆN TẬP VỀ TỪ ĐA NGHĨA   Giáo viên: Nguyễn Thị Thuỷ Trường Tiểu học Vinh Quang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26</cp:revision>
  <dcterms:created xsi:type="dcterms:W3CDTF">2024-08-03T10:52:38Z</dcterms:created>
  <dcterms:modified xsi:type="dcterms:W3CDTF">2024-11-15T02:40:19Z</dcterms:modified>
</cp:coreProperties>
</file>